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1" r:id="rId4"/>
    <p:sldId id="278" r:id="rId5"/>
    <p:sldId id="277" r:id="rId6"/>
    <p:sldId id="279" r:id="rId7"/>
    <p:sldId id="280"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2" r:id="rId22"/>
    <p:sldId id="271" r:id="rId23"/>
    <p:sldId id="273" r:id="rId24"/>
    <p:sldId id="274" r:id="rId25"/>
    <p:sldId id="275"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9" d="100"/>
          <a:sy n="99" d="100"/>
        </p:scale>
        <p:origin x="54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E2A1-D19B-4C96-B68F-E1844F43CD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18CC0A-5926-4EF9-A4BC-E34E85625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918229-E83F-41FC-AEBA-8280369B6663}"/>
              </a:ext>
            </a:extLst>
          </p:cNvPr>
          <p:cNvSpPr>
            <a:spLocks noGrp="1"/>
          </p:cNvSpPr>
          <p:nvPr>
            <p:ph type="dt" sz="half" idx="10"/>
          </p:nvPr>
        </p:nvSpPr>
        <p:spPr/>
        <p:txBody>
          <a:bodyPr/>
          <a:lstStyle/>
          <a:p>
            <a:fld id="{F4FBA846-EEA1-4A3C-9E7C-0495EA8A1B33}" type="datetimeFigureOut">
              <a:rPr lang="en-US" smtClean="0"/>
              <a:t>2/1/2022</a:t>
            </a:fld>
            <a:endParaRPr lang="en-US"/>
          </a:p>
        </p:txBody>
      </p:sp>
      <p:sp>
        <p:nvSpPr>
          <p:cNvPr id="5" name="Footer Placeholder 4">
            <a:extLst>
              <a:ext uri="{FF2B5EF4-FFF2-40B4-BE49-F238E27FC236}">
                <a16:creationId xmlns:a16="http://schemas.microsoft.com/office/drawing/2014/main" id="{51229E0E-28D2-4ABF-905B-71D70100F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C43B5-1492-48AB-955D-4C9F5E9F8168}"/>
              </a:ext>
            </a:extLst>
          </p:cNvPr>
          <p:cNvSpPr>
            <a:spLocks noGrp="1"/>
          </p:cNvSpPr>
          <p:nvPr>
            <p:ph type="sldNum" sz="quarter" idx="12"/>
          </p:nvPr>
        </p:nvSpPr>
        <p:spPr/>
        <p:txBody>
          <a:bodyPr/>
          <a:lstStyle/>
          <a:p>
            <a:fld id="{FC4E8DA8-9980-46E9-837C-D0EAA3D86FA6}" type="slidenum">
              <a:rPr lang="en-US" smtClean="0"/>
              <a:t>‹#›</a:t>
            </a:fld>
            <a:endParaRPr lang="en-US"/>
          </a:p>
        </p:txBody>
      </p:sp>
    </p:spTree>
    <p:extLst>
      <p:ext uri="{BB962C8B-B14F-4D97-AF65-F5344CB8AC3E}">
        <p14:creationId xmlns:p14="http://schemas.microsoft.com/office/powerpoint/2010/main" val="2697110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852E-7C37-477E-84A0-F4E2AA80D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E3113B-BC46-493F-97BA-12501C4307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FD5063-00DD-4B7E-A41A-E1B76F95FAA9}"/>
              </a:ext>
            </a:extLst>
          </p:cNvPr>
          <p:cNvSpPr>
            <a:spLocks noGrp="1"/>
          </p:cNvSpPr>
          <p:nvPr>
            <p:ph type="dt" sz="half" idx="10"/>
          </p:nvPr>
        </p:nvSpPr>
        <p:spPr/>
        <p:txBody>
          <a:bodyPr/>
          <a:lstStyle/>
          <a:p>
            <a:fld id="{F4FBA846-EEA1-4A3C-9E7C-0495EA8A1B33}" type="datetimeFigureOut">
              <a:rPr lang="en-US" smtClean="0"/>
              <a:t>2/1/2022</a:t>
            </a:fld>
            <a:endParaRPr lang="en-US"/>
          </a:p>
        </p:txBody>
      </p:sp>
      <p:sp>
        <p:nvSpPr>
          <p:cNvPr id="5" name="Footer Placeholder 4">
            <a:extLst>
              <a:ext uri="{FF2B5EF4-FFF2-40B4-BE49-F238E27FC236}">
                <a16:creationId xmlns:a16="http://schemas.microsoft.com/office/drawing/2014/main" id="{CDE76A70-8CA7-4F80-ACBC-8C292A9A10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BB46B-04F1-4979-9A6A-6E7252AE85DF}"/>
              </a:ext>
            </a:extLst>
          </p:cNvPr>
          <p:cNvSpPr>
            <a:spLocks noGrp="1"/>
          </p:cNvSpPr>
          <p:nvPr>
            <p:ph type="sldNum" sz="quarter" idx="12"/>
          </p:nvPr>
        </p:nvSpPr>
        <p:spPr/>
        <p:txBody>
          <a:bodyPr/>
          <a:lstStyle/>
          <a:p>
            <a:fld id="{FC4E8DA8-9980-46E9-837C-D0EAA3D86FA6}" type="slidenum">
              <a:rPr lang="en-US" smtClean="0"/>
              <a:t>‹#›</a:t>
            </a:fld>
            <a:endParaRPr lang="en-US"/>
          </a:p>
        </p:txBody>
      </p:sp>
    </p:spTree>
    <p:extLst>
      <p:ext uri="{BB962C8B-B14F-4D97-AF65-F5344CB8AC3E}">
        <p14:creationId xmlns:p14="http://schemas.microsoft.com/office/powerpoint/2010/main" val="2580493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78E941-D631-460C-A612-DAECDEE978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C1C0A7-4A5C-4588-8E42-21372A7B2B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52702-72FD-4729-88AF-433009897623}"/>
              </a:ext>
            </a:extLst>
          </p:cNvPr>
          <p:cNvSpPr>
            <a:spLocks noGrp="1"/>
          </p:cNvSpPr>
          <p:nvPr>
            <p:ph type="dt" sz="half" idx="10"/>
          </p:nvPr>
        </p:nvSpPr>
        <p:spPr/>
        <p:txBody>
          <a:bodyPr/>
          <a:lstStyle/>
          <a:p>
            <a:fld id="{F4FBA846-EEA1-4A3C-9E7C-0495EA8A1B33}" type="datetimeFigureOut">
              <a:rPr lang="en-US" smtClean="0"/>
              <a:t>2/1/2022</a:t>
            </a:fld>
            <a:endParaRPr lang="en-US"/>
          </a:p>
        </p:txBody>
      </p:sp>
      <p:sp>
        <p:nvSpPr>
          <p:cNvPr id="5" name="Footer Placeholder 4">
            <a:extLst>
              <a:ext uri="{FF2B5EF4-FFF2-40B4-BE49-F238E27FC236}">
                <a16:creationId xmlns:a16="http://schemas.microsoft.com/office/drawing/2014/main" id="{4DF7581B-A594-42DE-83E3-979AB9535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DEF54-49C9-4846-8F9C-4B524E0B0655}"/>
              </a:ext>
            </a:extLst>
          </p:cNvPr>
          <p:cNvSpPr>
            <a:spLocks noGrp="1"/>
          </p:cNvSpPr>
          <p:nvPr>
            <p:ph type="sldNum" sz="quarter" idx="12"/>
          </p:nvPr>
        </p:nvSpPr>
        <p:spPr/>
        <p:txBody>
          <a:bodyPr/>
          <a:lstStyle/>
          <a:p>
            <a:fld id="{FC4E8DA8-9980-46E9-837C-D0EAA3D86FA6}" type="slidenum">
              <a:rPr lang="en-US" smtClean="0"/>
              <a:t>‹#›</a:t>
            </a:fld>
            <a:endParaRPr lang="en-US"/>
          </a:p>
        </p:txBody>
      </p:sp>
    </p:spTree>
    <p:extLst>
      <p:ext uri="{BB962C8B-B14F-4D97-AF65-F5344CB8AC3E}">
        <p14:creationId xmlns:p14="http://schemas.microsoft.com/office/powerpoint/2010/main" val="28235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013AF-DEFB-4070-825F-50AA164A6F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899412-9AAF-4B31-A7D5-EA54E2633A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90B42F-E673-40AB-9A91-DAA85B5CE9C8}"/>
              </a:ext>
            </a:extLst>
          </p:cNvPr>
          <p:cNvSpPr>
            <a:spLocks noGrp="1"/>
          </p:cNvSpPr>
          <p:nvPr>
            <p:ph type="dt" sz="half" idx="10"/>
          </p:nvPr>
        </p:nvSpPr>
        <p:spPr/>
        <p:txBody>
          <a:bodyPr/>
          <a:lstStyle/>
          <a:p>
            <a:fld id="{F4FBA846-EEA1-4A3C-9E7C-0495EA8A1B33}" type="datetimeFigureOut">
              <a:rPr lang="en-US" smtClean="0"/>
              <a:t>2/1/2022</a:t>
            </a:fld>
            <a:endParaRPr lang="en-US"/>
          </a:p>
        </p:txBody>
      </p:sp>
      <p:sp>
        <p:nvSpPr>
          <p:cNvPr id="5" name="Footer Placeholder 4">
            <a:extLst>
              <a:ext uri="{FF2B5EF4-FFF2-40B4-BE49-F238E27FC236}">
                <a16:creationId xmlns:a16="http://schemas.microsoft.com/office/drawing/2014/main" id="{FFCD278F-3C4A-47E7-B42F-DD3A14984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B7611-DC9E-4C92-B84C-9683905B5128}"/>
              </a:ext>
            </a:extLst>
          </p:cNvPr>
          <p:cNvSpPr>
            <a:spLocks noGrp="1"/>
          </p:cNvSpPr>
          <p:nvPr>
            <p:ph type="sldNum" sz="quarter" idx="12"/>
          </p:nvPr>
        </p:nvSpPr>
        <p:spPr/>
        <p:txBody>
          <a:bodyPr/>
          <a:lstStyle/>
          <a:p>
            <a:fld id="{FC4E8DA8-9980-46E9-837C-D0EAA3D86FA6}" type="slidenum">
              <a:rPr lang="en-US" smtClean="0"/>
              <a:t>‹#›</a:t>
            </a:fld>
            <a:endParaRPr lang="en-US"/>
          </a:p>
        </p:txBody>
      </p:sp>
    </p:spTree>
    <p:extLst>
      <p:ext uri="{BB962C8B-B14F-4D97-AF65-F5344CB8AC3E}">
        <p14:creationId xmlns:p14="http://schemas.microsoft.com/office/powerpoint/2010/main" val="831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A00D-0FB0-43C9-BA2C-1B7D86FA56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011B9E-75A4-4F9B-8B89-EEA5D14EB9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2ED9E2-D54C-43CF-8F6A-65B1832F97CF}"/>
              </a:ext>
            </a:extLst>
          </p:cNvPr>
          <p:cNvSpPr>
            <a:spLocks noGrp="1"/>
          </p:cNvSpPr>
          <p:nvPr>
            <p:ph type="dt" sz="half" idx="10"/>
          </p:nvPr>
        </p:nvSpPr>
        <p:spPr/>
        <p:txBody>
          <a:bodyPr/>
          <a:lstStyle/>
          <a:p>
            <a:fld id="{F4FBA846-EEA1-4A3C-9E7C-0495EA8A1B33}" type="datetimeFigureOut">
              <a:rPr lang="en-US" smtClean="0"/>
              <a:t>2/1/2022</a:t>
            </a:fld>
            <a:endParaRPr lang="en-US"/>
          </a:p>
        </p:txBody>
      </p:sp>
      <p:sp>
        <p:nvSpPr>
          <p:cNvPr id="5" name="Footer Placeholder 4">
            <a:extLst>
              <a:ext uri="{FF2B5EF4-FFF2-40B4-BE49-F238E27FC236}">
                <a16:creationId xmlns:a16="http://schemas.microsoft.com/office/drawing/2014/main" id="{3E699A42-4EF3-4243-B590-B0E6B5EFF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BE5A9C-EECF-4B10-ACCB-0E01DB320054}"/>
              </a:ext>
            </a:extLst>
          </p:cNvPr>
          <p:cNvSpPr>
            <a:spLocks noGrp="1"/>
          </p:cNvSpPr>
          <p:nvPr>
            <p:ph type="sldNum" sz="quarter" idx="12"/>
          </p:nvPr>
        </p:nvSpPr>
        <p:spPr/>
        <p:txBody>
          <a:bodyPr/>
          <a:lstStyle/>
          <a:p>
            <a:fld id="{FC4E8DA8-9980-46E9-837C-D0EAA3D86FA6}" type="slidenum">
              <a:rPr lang="en-US" smtClean="0"/>
              <a:t>‹#›</a:t>
            </a:fld>
            <a:endParaRPr lang="en-US"/>
          </a:p>
        </p:txBody>
      </p:sp>
    </p:spTree>
    <p:extLst>
      <p:ext uri="{BB962C8B-B14F-4D97-AF65-F5344CB8AC3E}">
        <p14:creationId xmlns:p14="http://schemas.microsoft.com/office/powerpoint/2010/main" val="225573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8E74-A281-48F8-85C1-DE21C9F93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9D488C-B1C4-4C11-82B1-82A18B7F6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0F352B-62FC-45BA-9D06-E6B0846A22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66F63E-5996-4419-B7D0-58F9E673051F}"/>
              </a:ext>
            </a:extLst>
          </p:cNvPr>
          <p:cNvSpPr>
            <a:spLocks noGrp="1"/>
          </p:cNvSpPr>
          <p:nvPr>
            <p:ph type="dt" sz="half" idx="10"/>
          </p:nvPr>
        </p:nvSpPr>
        <p:spPr/>
        <p:txBody>
          <a:bodyPr/>
          <a:lstStyle/>
          <a:p>
            <a:fld id="{F4FBA846-EEA1-4A3C-9E7C-0495EA8A1B33}" type="datetimeFigureOut">
              <a:rPr lang="en-US" smtClean="0"/>
              <a:t>2/1/2022</a:t>
            </a:fld>
            <a:endParaRPr lang="en-US"/>
          </a:p>
        </p:txBody>
      </p:sp>
      <p:sp>
        <p:nvSpPr>
          <p:cNvPr id="6" name="Footer Placeholder 5">
            <a:extLst>
              <a:ext uri="{FF2B5EF4-FFF2-40B4-BE49-F238E27FC236}">
                <a16:creationId xmlns:a16="http://schemas.microsoft.com/office/drawing/2014/main" id="{855885BC-3A9D-4EF6-8ABD-1C5CFC9BC3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C2E3A2-7961-4ED2-AEFF-E0003BAD4D56}"/>
              </a:ext>
            </a:extLst>
          </p:cNvPr>
          <p:cNvSpPr>
            <a:spLocks noGrp="1"/>
          </p:cNvSpPr>
          <p:nvPr>
            <p:ph type="sldNum" sz="quarter" idx="12"/>
          </p:nvPr>
        </p:nvSpPr>
        <p:spPr/>
        <p:txBody>
          <a:bodyPr/>
          <a:lstStyle/>
          <a:p>
            <a:fld id="{FC4E8DA8-9980-46E9-837C-D0EAA3D86FA6}" type="slidenum">
              <a:rPr lang="en-US" smtClean="0"/>
              <a:t>‹#›</a:t>
            </a:fld>
            <a:endParaRPr lang="en-US"/>
          </a:p>
        </p:txBody>
      </p:sp>
    </p:spTree>
    <p:extLst>
      <p:ext uri="{BB962C8B-B14F-4D97-AF65-F5344CB8AC3E}">
        <p14:creationId xmlns:p14="http://schemas.microsoft.com/office/powerpoint/2010/main" val="84738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0D68-2649-4F74-94D5-4F5FD65423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74C7C3-0C5A-483B-A560-DCB7933C72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F5BA19-CACE-4A4B-ACEE-6BDCF9E1B0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DA69A5-BE2E-48B4-AEC2-1011845DB2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856A99-04A7-4B1C-83E2-B5326858F2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760C42-5C3D-42CB-AF76-FE7FCDA76F11}"/>
              </a:ext>
            </a:extLst>
          </p:cNvPr>
          <p:cNvSpPr>
            <a:spLocks noGrp="1"/>
          </p:cNvSpPr>
          <p:nvPr>
            <p:ph type="dt" sz="half" idx="10"/>
          </p:nvPr>
        </p:nvSpPr>
        <p:spPr/>
        <p:txBody>
          <a:bodyPr/>
          <a:lstStyle/>
          <a:p>
            <a:fld id="{F4FBA846-EEA1-4A3C-9E7C-0495EA8A1B33}" type="datetimeFigureOut">
              <a:rPr lang="en-US" smtClean="0"/>
              <a:t>2/1/2022</a:t>
            </a:fld>
            <a:endParaRPr lang="en-US"/>
          </a:p>
        </p:txBody>
      </p:sp>
      <p:sp>
        <p:nvSpPr>
          <p:cNvPr id="8" name="Footer Placeholder 7">
            <a:extLst>
              <a:ext uri="{FF2B5EF4-FFF2-40B4-BE49-F238E27FC236}">
                <a16:creationId xmlns:a16="http://schemas.microsoft.com/office/drawing/2014/main" id="{BFFD0DBA-AB14-4779-B842-08983EB2B0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5891FF-EAB3-4985-B462-CA13CD7A29B0}"/>
              </a:ext>
            </a:extLst>
          </p:cNvPr>
          <p:cNvSpPr>
            <a:spLocks noGrp="1"/>
          </p:cNvSpPr>
          <p:nvPr>
            <p:ph type="sldNum" sz="quarter" idx="12"/>
          </p:nvPr>
        </p:nvSpPr>
        <p:spPr/>
        <p:txBody>
          <a:bodyPr/>
          <a:lstStyle/>
          <a:p>
            <a:fld id="{FC4E8DA8-9980-46E9-837C-D0EAA3D86FA6}" type="slidenum">
              <a:rPr lang="en-US" smtClean="0"/>
              <a:t>‹#›</a:t>
            </a:fld>
            <a:endParaRPr lang="en-US"/>
          </a:p>
        </p:txBody>
      </p:sp>
    </p:spTree>
    <p:extLst>
      <p:ext uri="{BB962C8B-B14F-4D97-AF65-F5344CB8AC3E}">
        <p14:creationId xmlns:p14="http://schemas.microsoft.com/office/powerpoint/2010/main" val="2867551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FA18-D52C-417E-AC22-08775C8961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06EC0C-A741-4BB8-AE2B-1BF223157EE3}"/>
              </a:ext>
            </a:extLst>
          </p:cNvPr>
          <p:cNvSpPr>
            <a:spLocks noGrp="1"/>
          </p:cNvSpPr>
          <p:nvPr>
            <p:ph type="dt" sz="half" idx="10"/>
          </p:nvPr>
        </p:nvSpPr>
        <p:spPr/>
        <p:txBody>
          <a:bodyPr/>
          <a:lstStyle/>
          <a:p>
            <a:fld id="{F4FBA846-EEA1-4A3C-9E7C-0495EA8A1B33}" type="datetimeFigureOut">
              <a:rPr lang="en-US" smtClean="0"/>
              <a:t>2/1/2022</a:t>
            </a:fld>
            <a:endParaRPr lang="en-US"/>
          </a:p>
        </p:txBody>
      </p:sp>
      <p:sp>
        <p:nvSpPr>
          <p:cNvPr id="4" name="Footer Placeholder 3">
            <a:extLst>
              <a:ext uri="{FF2B5EF4-FFF2-40B4-BE49-F238E27FC236}">
                <a16:creationId xmlns:a16="http://schemas.microsoft.com/office/drawing/2014/main" id="{AA14C236-FC37-4B2B-BAE7-0F5D603A3D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D65C07-51F7-4378-897A-167011ECD04E}"/>
              </a:ext>
            </a:extLst>
          </p:cNvPr>
          <p:cNvSpPr>
            <a:spLocks noGrp="1"/>
          </p:cNvSpPr>
          <p:nvPr>
            <p:ph type="sldNum" sz="quarter" idx="12"/>
          </p:nvPr>
        </p:nvSpPr>
        <p:spPr/>
        <p:txBody>
          <a:bodyPr/>
          <a:lstStyle/>
          <a:p>
            <a:fld id="{FC4E8DA8-9980-46E9-837C-D0EAA3D86FA6}" type="slidenum">
              <a:rPr lang="en-US" smtClean="0"/>
              <a:t>‹#›</a:t>
            </a:fld>
            <a:endParaRPr lang="en-US"/>
          </a:p>
        </p:txBody>
      </p:sp>
    </p:spTree>
    <p:extLst>
      <p:ext uri="{BB962C8B-B14F-4D97-AF65-F5344CB8AC3E}">
        <p14:creationId xmlns:p14="http://schemas.microsoft.com/office/powerpoint/2010/main" val="1277770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E557D-D732-482B-AFC1-B30E301FDA93}"/>
              </a:ext>
            </a:extLst>
          </p:cNvPr>
          <p:cNvSpPr>
            <a:spLocks noGrp="1"/>
          </p:cNvSpPr>
          <p:nvPr>
            <p:ph type="dt" sz="half" idx="10"/>
          </p:nvPr>
        </p:nvSpPr>
        <p:spPr/>
        <p:txBody>
          <a:bodyPr/>
          <a:lstStyle/>
          <a:p>
            <a:fld id="{F4FBA846-EEA1-4A3C-9E7C-0495EA8A1B33}" type="datetimeFigureOut">
              <a:rPr lang="en-US" smtClean="0"/>
              <a:t>2/1/2022</a:t>
            </a:fld>
            <a:endParaRPr lang="en-US"/>
          </a:p>
        </p:txBody>
      </p:sp>
      <p:sp>
        <p:nvSpPr>
          <p:cNvPr id="3" name="Footer Placeholder 2">
            <a:extLst>
              <a:ext uri="{FF2B5EF4-FFF2-40B4-BE49-F238E27FC236}">
                <a16:creationId xmlns:a16="http://schemas.microsoft.com/office/drawing/2014/main" id="{7EFC3E3C-4D03-4ADD-BD01-4E4E51B791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B46CF3-7EE7-40E7-AACA-450D56AFE343}"/>
              </a:ext>
            </a:extLst>
          </p:cNvPr>
          <p:cNvSpPr>
            <a:spLocks noGrp="1"/>
          </p:cNvSpPr>
          <p:nvPr>
            <p:ph type="sldNum" sz="quarter" idx="12"/>
          </p:nvPr>
        </p:nvSpPr>
        <p:spPr/>
        <p:txBody>
          <a:bodyPr/>
          <a:lstStyle/>
          <a:p>
            <a:fld id="{FC4E8DA8-9980-46E9-837C-D0EAA3D86FA6}" type="slidenum">
              <a:rPr lang="en-US" smtClean="0"/>
              <a:t>‹#›</a:t>
            </a:fld>
            <a:endParaRPr lang="en-US"/>
          </a:p>
        </p:txBody>
      </p:sp>
    </p:spTree>
    <p:extLst>
      <p:ext uri="{BB962C8B-B14F-4D97-AF65-F5344CB8AC3E}">
        <p14:creationId xmlns:p14="http://schemas.microsoft.com/office/powerpoint/2010/main" val="3667952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5AF76-A158-4A1C-B62A-6EA547A9E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3C4A64-0C53-4A51-ABD9-B2E99949E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2908D1-2BD2-4C2C-A21A-9B32925A1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8C9756-E52D-4B39-86E2-5CEC94B16F1E}"/>
              </a:ext>
            </a:extLst>
          </p:cNvPr>
          <p:cNvSpPr>
            <a:spLocks noGrp="1"/>
          </p:cNvSpPr>
          <p:nvPr>
            <p:ph type="dt" sz="half" idx="10"/>
          </p:nvPr>
        </p:nvSpPr>
        <p:spPr/>
        <p:txBody>
          <a:bodyPr/>
          <a:lstStyle/>
          <a:p>
            <a:fld id="{F4FBA846-EEA1-4A3C-9E7C-0495EA8A1B33}" type="datetimeFigureOut">
              <a:rPr lang="en-US" smtClean="0"/>
              <a:t>2/1/2022</a:t>
            </a:fld>
            <a:endParaRPr lang="en-US"/>
          </a:p>
        </p:txBody>
      </p:sp>
      <p:sp>
        <p:nvSpPr>
          <p:cNvPr id="6" name="Footer Placeholder 5">
            <a:extLst>
              <a:ext uri="{FF2B5EF4-FFF2-40B4-BE49-F238E27FC236}">
                <a16:creationId xmlns:a16="http://schemas.microsoft.com/office/drawing/2014/main" id="{0471A4D7-AB8B-4D79-A6CA-DEF1CFB7C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641E83-4C7F-4D60-B836-ECB46077641B}"/>
              </a:ext>
            </a:extLst>
          </p:cNvPr>
          <p:cNvSpPr>
            <a:spLocks noGrp="1"/>
          </p:cNvSpPr>
          <p:nvPr>
            <p:ph type="sldNum" sz="quarter" idx="12"/>
          </p:nvPr>
        </p:nvSpPr>
        <p:spPr/>
        <p:txBody>
          <a:bodyPr/>
          <a:lstStyle/>
          <a:p>
            <a:fld id="{FC4E8DA8-9980-46E9-837C-D0EAA3D86FA6}" type="slidenum">
              <a:rPr lang="en-US" smtClean="0"/>
              <a:t>‹#›</a:t>
            </a:fld>
            <a:endParaRPr lang="en-US"/>
          </a:p>
        </p:txBody>
      </p:sp>
    </p:spTree>
    <p:extLst>
      <p:ext uri="{BB962C8B-B14F-4D97-AF65-F5344CB8AC3E}">
        <p14:creationId xmlns:p14="http://schemas.microsoft.com/office/powerpoint/2010/main" val="1031126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590F1-E4D5-4FEF-B477-2AD85C801D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9128AF-86BD-42B4-A70E-C0441D94C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7D0A6B-9C8A-4260-89B8-350BA8C212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C6006C-3B21-4E31-BFDF-F6F3B5248CA0}"/>
              </a:ext>
            </a:extLst>
          </p:cNvPr>
          <p:cNvSpPr>
            <a:spLocks noGrp="1"/>
          </p:cNvSpPr>
          <p:nvPr>
            <p:ph type="dt" sz="half" idx="10"/>
          </p:nvPr>
        </p:nvSpPr>
        <p:spPr/>
        <p:txBody>
          <a:bodyPr/>
          <a:lstStyle/>
          <a:p>
            <a:fld id="{F4FBA846-EEA1-4A3C-9E7C-0495EA8A1B33}" type="datetimeFigureOut">
              <a:rPr lang="en-US" smtClean="0"/>
              <a:t>2/1/2022</a:t>
            </a:fld>
            <a:endParaRPr lang="en-US"/>
          </a:p>
        </p:txBody>
      </p:sp>
      <p:sp>
        <p:nvSpPr>
          <p:cNvPr id="6" name="Footer Placeholder 5">
            <a:extLst>
              <a:ext uri="{FF2B5EF4-FFF2-40B4-BE49-F238E27FC236}">
                <a16:creationId xmlns:a16="http://schemas.microsoft.com/office/drawing/2014/main" id="{63AE947D-F8AE-4ABC-88AA-441F425111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9E31ED-1D55-4E13-A174-291BFD41894F}"/>
              </a:ext>
            </a:extLst>
          </p:cNvPr>
          <p:cNvSpPr>
            <a:spLocks noGrp="1"/>
          </p:cNvSpPr>
          <p:nvPr>
            <p:ph type="sldNum" sz="quarter" idx="12"/>
          </p:nvPr>
        </p:nvSpPr>
        <p:spPr/>
        <p:txBody>
          <a:bodyPr/>
          <a:lstStyle/>
          <a:p>
            <a:fld id="{FC4E8DA8-9980-46E9-837C-D0EAA3D86FA6}" type="slidenum">
              <a:rPr lang="en-US" smtClean="0"/>
              <a:t>‹#›</a:t>
            </a:fld>
            <a:endParaRPr lang="en-US"/>
          </a:p>
        </p:txBody>
      </p:sp>
    </p:spTree>
    <p:extLst>
      <p:ext uri="{BB962C8B-B14F-4D97-AF65-F5344CB8AC3E}">
        <p14:creationId xmlns:p14="http://schemas.microsoft.com/office/powerpoint/2010/main" val="219278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FFEC42-C27F-4F20-9AA3-4E4FCE7D40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51FC24-EE56-4E4B-9E81-D69FFAAEFE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4FA75F-258D-41AB-A4DC-D8A8D1A22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FBA846-EEA1-4A3C-9E7C-0495EA8A1B33}" type="datetimeFigureOut">
              <a:rPr lang="en-US" smtClean="0"/>
              <a:t>2/1/2022</a:t>
            </a:fld>
            <a:endParaRPr lang="en-US"/>
          </a:p>
        </p:txBody>
      </p:sp>
      <p:sp>
        <p:nvSpPr>
          <p:cNvPr id="5" name="Footer Placeholder 4">
            <a:extLst>
              <a:ext uri="{FF2B5EF4-FFF2-40B4-BE49-F238E27FC236}">
                <a16:creationId xmlns:a16="http://schemas.microsoft.com/office/drawing/2014/main" id="{24B75BAB-6C9B-4DC4-92F2-3B147862FC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A4140E-99BF-4E82-9FA1-DB91C69745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E8DA8-9980-46E9-837C-D0EAA3D86FA6}" type="slidenum">
              <a:rPr lang="en-US" smtClean="0"/>
              <a:t>‹#›</a:t>
            </a:fld>
            <a:endParaRPr lang="en-US"/>
          </a:p>
        </p:txBody>
      </p:sp>
    </p:spTree>
    <p:extLst>
      <p:ext uri="{BB962C8B-B14F-4D97-AF65-F5344CB8AC3E}">
        <p14:creationId xmlns:p14="http://schemas.microsoft.com/office/powerpoint/2010/main" val="3761505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kaggle.com/c/acm-sf-chapter-hackathon-small/data"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AA580-35A1-444E-B158-38373E760D22}"/>
              </a:ext>
            </a:extLst>
          </p:cNvPr>
          <p:cNvSpPr>
            <a:spLocks noGrp="1"/>
          </p:cNvSpPr>
          <p:nvPr>
            <p:ph type="ctrTitle"/>
          </p:nvPr>
        </p:nvSpPr>
        <p:spPr>
          <a:xfrm>
            <a:off x="1524000" y="1568531"/>
            <a:ext cx="9144000" cy="2387600"/>
          </a:xfrm>
        </p:spPr>
        <p:txBody>
          <a:bodyPr>
            <a:normAutofit fontScale="90000"/>
          </a:bodyPr>
          <a:lstStyle/>
          <a:p>
            <a:r>
              <a:rPr lang="en-US" dirty="0"/>
              <a:t>Project 4:</a:t>
            </a:r>
            <a:br>
              <a:rPr lang="en-US" dirty="0"/>
            </a:br>
            <a:br>
              <a:rPr lang="en-US" dirty="0"/>
            </a:br>
            <a:r>
              <a:rPr lang="en-US" sz="6700" dirty="0"/>
              <a:t>Machine Learning with  Video Games</a:t>
            </a:r>
            <a:r>
              <a:rPr lang="en-US" dirty="0"/>
              <a:t>	</a:t>
            </a:r>
          </a:p>
        </p:txBody>
      </p:sp>
      <p:sp>
        <p:nvSpPr>
          <p:cNvPr id="3" name="Subtitle 2">
            <a:extLst>
              <a:ext uri="{FF2B5EF4-FFF2-40B4-BE49-F238E27FC236}">
                <a16:creationId xmlns:a16="http://schemas.microsoft.com/office/drawing/2014/main" id="{72E460FD-95F1-45B7-BDB4-E74631CEA253}"/>
              </a:ext>
            </a:extLst>
          </p:cNvPr>
          <p:cNvSpPr>
            <a:spLocks noGrp="1"/>
          </p:cNvSpPr>
          <p:nvPr>
            <p:ph type="subTitle" idx="1"/>
          </p:nvPr>
        </p:nvSpPr>
        <p:spPr>
          <a:xfrm>
            <a:off x="1331053" y="4222824"/>
            <a:ext cx="9144000" cy="1655762"/>
          </a:xfrm>
        </p:spPr>
        <p:txBody>
          <a:bodyPr>
            <a:normAutofit lnSpcReduction="10000"/>
          </a:bodyPr>
          <a:lstStyle/>
          <a:p>
            <a:r>
              <a:rPr lang="en-US" dirty="0"/>
              <a:t>Melina Heredia</a:t>
            </a:r>
          </a:p>
          <a:p>
            <a:r>
              <a:rPr lang="en-US" dirty="0"/>
              <a:t>Chey Flammer</a:t>
            </a:r>
          </a:p>
          <a:p>
            <a:r>
              <a:rPr lang="en-US" dirty="0"/>
              <a:t>Dylan Castillo</a:t>
            </a:r>
          </a:p>
          <a:p>
            <a:r>
              <a:rPr lang="en-US" dirty="0"/>
              <a:t>Ray Rappa</a:t>
            </a:r>
          </a:p>
          <a:p>
            <a:endParaRPr lang="en-US" dirty="0"/>
          </a:p>
        </p:txBody>
      </p:sp>
      <p:pic>
        <p:nvPicPr>
          <p:cNvPr id="4" name="Picture 3">
            <a:extLst>
              <a:ext uri="{FF2B5EF4-FFF2-40B4-BE49-F238E27FC236}">
                <a16:creationId xmlns:a16="http://schemas.microsoft.com/office/drawing/2014/main" id="{3E2F4D88-2DBE-4F08-BE4D-5F2B733CEF75}"/>
              </a:ext>
            </a:extLst>
          </p:cNvPr>
          <p:cNvPicPr>
            <a:picLocks noChangeAspect="1"/>
          </p:cNvPicPr>
          <p:nvPr/>
        </p:nvPicPr>
        <p:blipFill>
          <a:blip r:embed="rId2"/>
          <a:stretch>
            <a:fillRect/>
          </a:stretch>
        </p:blipFill>
        <p:spPr>
          <a:xfrm>
            <a:off x="431815" y="265801"/>
            <a:ext cx="1798476" cy="1713124"/>
          </a:xfrm>
          <a:prstGeom prst="rect">
            <a:avLst/>
          </a:prstGeom>
        </p:spPr>
      </p:pic>
      <p:pic>
        <p:nvPicPr>
          <p:cNvPr id="5" name="Picture 6" descr="Amazon.com: Xbox One S 1TB Console [Previous Generation] : Video Games">
            <a:extLst>
              <a:ext uri="{FF2B5EF4-FFF2-40B4-BE49-F238E27FC236}">
                <a16:creationId xmlns:a16="http://schemas.microsoft.com/office/drawing/2014/main" id="{C88A2AD4-608A-41CC-82AD-A35550687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5893" y="4828869"/>
            <a:ext cx="280987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E616221-9726-45F8-AF77-C8F9F07EB8E9}"/>
              </a:ext>
            </a:extLst>
          </p:cNvPr>
          <p:cNvPicPr>
            <a:picLocks noChangeAspect="1"/>
          </p:cNvPicPr>
          <p:nvPr/>
        </p:nvPicPr>
        <p:blipFill>
          <a:blip r:embed="rId4"/>
          <a:stretch>
            <a:fillRect/>
          </a:stretch>
        </p:blipFill>
        <p:spPr>
          <a:xfrm>
            <a:off x="123765" y="4756211"/>
            <a:ext cx="1944793" cy="1774090"/>
          </a:xfrm>
          <a:prstGeom prst="rect">
            <a:avLst/>
          </a:prstGeom>
        </p:spPr>
      </p:pic>
      <p:pic>
        <p:nvPicPr>
          <p:cNvPr id="7" name="Picture 6">
            <a:extLst>
              <a:ext uri="{FF2B5EF4-FFF2-40B4-BE49-F238E27FC236}">
                <a16:creationId xmlns:a16="http://schemas.microsoft.com/office/drawing/2014/main" id="{D9F26E02-92E2-4A8D-9074-43EAFFB11247}"/>
              </a:ext>
            </a:extLst>
          </p:cNvPr>
          <p:cNvPicPr>
            <a:picLocks noChangeAspect="1"/>
          </p:cNvPicPr>
          <p:nvPr/>
        </p:nvPicPr>
        <p:blipFill>
          <a:blip r:embed="rId5"/>
          <a:stretch>
            <a:fillRect/>
          </a:stretch>
        </p:blipFill>
        <p:spPr>
          <a:xfrm>
            <a:off x="10122611" y="98465"/>
            <a:ext cx="1761897" cy="1761897"/>
          </a:xfrm>
          <a:prstGeom prst="rect">
            <a:avLst/>
          </a:prstGeom>
        </p:spPr>
      </p:pic>
    </p:spTree>
    <p:extLst>
      <p:ext uri="{BB962C8B-B14F-4D97-AF65-F5344CB8AC3E}">
        <p14:creationId xmlns:p14="http://schemas.microsoft.com/office/powerpoint/2010/main" val="2158974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79AAC4-5385-4E3E-B0DD-B7E74152703C}"/>
              </a:ext>
            </a:extLst>
          </p:cNvPr>
          <p:cNvPicPr>
            <a:picLocks noChangeAspect="1"/>
          </p:cNvPicPr>
          <p:nvPr/>
        </p:nvPicPr>
        <p:blipFill rotWithShape="1">
          <a:blip r:embed="rId2"/>
          <a:srcRect l="13830" t="35677" r="34289" b="11097"/>
          <a:stretch/>
        </p:blipFill>
        <p:spPr>
          <a:xfrm>
            <a:off x="109447" y="204509"/>
            <a:ext cx="11973105" cy="6653491"/>
          </a:xfrm>
          <a:prstGeom prst="rect">
            <a:avLst/>
          </a:prstGeom>
        </p:spPr>
      </p:pic>
    </p:spTree>
    <p:extLst>
      <p:ext uri="{BB962C8B-B14F-4D97-AF65-F5344CB8AC3E}">
        <p14:creationId xmlns:p14="http://schemas.microsoft.com/office/powerpoint/2010/main" val="501832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7094D4A-FA65-4A99-ACC5-F78D2EB413A7}"/>
              </a:ext>
            </a:extLst>
          </p:cNvPr>
          <p:cNvPicPr>
            <a:picLocks noChangeAspect="1"/>
          </p:cNvPicPr>
          <p:nvPr/>
        </p:nvPicPr>
        <p:blipFill rotWithShape="1">
          <a:blip r:embed="rId2"/>
          <a:srcRect l="13486" t="29198" r="35390" b="3222"/>
          <a:stretch/>
        </p:blipFill>
        <p:spPr>
          <a:xfrm>
            <a:off x="625643" y="137230"/>
            <a:ext cx="10587788" cy="6720770"/>
          </a:xfrm>
          <a:prstGeom prst="rect">
            <a:avLst/>
          </a:prstGeom>
        </p:spPr>
      </p:pic>
    </p:spTree>
    <p:extLst>
      <p:ext uri="{BB962C8B-B14F-4D97-AF65-F5344CB8AC3E}">
        <p14:creationId xmlns:p14="http://schemas.microsoft.com/office/powerpoint/2010/main" val="78739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5F3ED4-5214-49FE-8981-C44D51B74BC0}"/>
              </a:ext>
            </a:extLst>
          </p:cNvPr>
          <p:cNvPicPr>
            <a:picLocks noChangeAspect="1"/>
          </p:cNvPicPr>
          <p:nvPr/>
        </p:nvPicPr>
        <p:blipFill rotWithShape="1">
          <a:blip r:embed="rId2"/>
          <a:srcRect l="15138" t="23355" r="34633" b="4492"/>
          <a:stretch/>
        </p:blipFill>
        <p:spPr>
          <a:xfrm>
            <a:off x="875899" y="89369"/>
            <a:ext cx="10212404" cy="6768631"/>
          </a:xfrm>
          <a:prstGeom prst="rect">
            <a:avLst/>
          </a:prstGeom>
        </p:spPr>
      </p:pic>
    </p:spTree>
    <p:extLst>
      <p:ext uri="{BB962C8B-B14F-4D97-AF65-F5344CB8AC3E}">
        <p14:creationId xmlns:p14="http://schemas.microsoft.com/office/powerpoint/2010/main" val="2032793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9E6A45-C6D9-4DF6-8CB6-81784E0B6B63}"/>
              </a:ext>
            </a:extLst>
          </p:cNvPr>
          <p:cNvPicPr>
            <a:picLocks noChangeAspect="1"/>
          </p:cNvPicPr>
          <p:nvPr/>
        </p:nvPicPr>
        <p:blipFill rotWithShape="1">
          <a:blip r:embed="rId2"/>
          <a:srcRect l="13899" t="28056" r="34014" b="14527"/>
          <a:stretch/>
        </p:blipFill>
        <p:spPr>
          <a:xfrm>
            <a:off x="718994" y="307413"/>
            <a:ext cx="10455935" cy="6243173"/>
          </a:xfrm>
          <a:prstGeom prst="rect">
            <a:avLst/>
          </a:prstGeom>
        </p:spPr>
      </p:pic>
    </p:spTree>
    <p:extLst>
      <p:ext uri="{BB962C8B-B14F-4D97-AF65-F5344CB8AC3E}">
        <p14:creationId xmlns:p14="http://schemas.microsoft.com/office/powerpoint/2010/main" val="167980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9E0643-799F-46A7-9056-7D42932CC145}"/>
              </a:ext>
            </a:extLst>
          </p:cNvPr>
          <p:cNvPicPr>
            <a:picLocks noChangeAspect="1"/>
          </p:cNvPicPr>
          <p:nvPr/>
        </p:nvPicPr>
        <p:blipFill rotWithShape="1">
          <a:blip r:embed="rId2"/>
          <a:srcRect l="14369" t="44717" r="49000" b="16660"/>
          <a:stretch/>
        </p:blipFill>
        <p:spPr>
          <a:xfrm>
            <a:off x="577516" y="86627"/>
            <a:ext cx="4466122" cy="2550695"/>
          </a:xfrm>
          <a:prstGeom prst="rect">
            <a:avLst/>
          </a:prstGeom>
        </p:spPr>
      </p:pic>
      <p:pic>
        <p:nvPicPr>
          <p:cNvPr id="5" name="Picture 4">
            <a:extLst>
              <a:ext uri="{FF2B5EF4-FFF2-40B4-BE49-F238E27FC236}">
                <a16:creationId xmlns:a16="http://schemas.microsoft.com/office/drawing/2014/main" id="{A1CD87FF-D72D-40BF-8E8B-2FB8B28B179A}"/>
              </a:ext>
            </a:extLst>
          </p:cNvPr>
          <p:cNvPicPr>
            <a:picLocks noChangeAspect="1"/>
          </p:cNvPicPr>
          <p:nvPr/>
        </p:nvPicPr>
        <p:blipFill rotWithShape="1">
          <a:blip r:embed="rId3"/>
          <a:srcRect l="14606" t="57688" r="20263" b="30215"/>
          <a:stretch/>
        </p:blipFill>
        <p:spPr>
          <a:xfrm>
            <a:off x="577516" y="2743199"/>
            <a:ext cx="7940842" cy="798897"/>
          </a:xfrm>
          <a:prstGeom prst="rect">
            <a:avLst/>
          </a:prstGeom>
        </p:spPr>
      </p:pic>
      <p:pic>
        <p:nvPicPr>
          <p:cNvPr id="7" name="Picture 6">
            <a:extLst>
              <a:ext uri="{FF2B5EF4-FFF2-40B4-BE49-F238E27FC236}">
                <a16:creationId xmlns:a16="http://schemas.microsoft.com/office/drawing/2014/main" id="{7E448BDD-1A1C-448C-9670-0E85AF3D79A6}"/>
              </a:ext>
            </a:extLst>
          </p:cNvPr>
          <p:cNvPicPr>
            <a:picLocks noChangeAspect="1"/>
          </p:cNvPicPr>
          <p:nvPr/>
        </p:nvPicPr>
        <p:blipFill rotWithShape="1">
          <a:blip r:embed="rId4"/>
          <a:srcRect l="14132" t="41656" r="6368" b="15494"/>
          <a:stretch/>
        </p:blipFill>
        <p:spPr>
          <a:xfrm>
            <a:off x="471638" y="3715352"/>
            <a:ext cx="9692640" cy="2829827"/>
          </a:xfrm>
          <a:prstGeom prst="rect">
            <a:avLst/>
          </a:prstGeom>
        </p:spPr>
      </p:pic>
    </p:spTree>
    <p:extLst>
      <p:ext uri="{BB962C8B-B14F-4D97-AF65-F5344CB8AC3E}">
        <p14:creationId xmlns:p14="http://schemas.microsoft.com/office/powerpoint/2010/main" val="1044581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6142BD-0815-49E4-964C-2D7926A5E403}"/>
              </a:ext>
            </a:extLst>
          </p:cNvPr>
          <p:cNvPicPr>
            <a:picLocks noChangeAspect="1"/>
          </p:cNvPicPr>
          <p:nvPr/>
        </p:nvPicPr>
        <p:blipFill rotWithShape="1">
          <a:blip r:embed="rId2"/>
          <a:srcRect l="14448" t="29850" r="7632" b="57178"/>
          <a:stretch/>
        </p:blipFill>
        <p:spPr>
          <a:xfrm>
            <a:off x="866273" y="596765"/>
            <a:ext cx="9500136" cy="856650"/>
          </a:xfrm>
          <a:prstGeom prst="rect">
            <a:avLst/>
          </a:prstGeom>
        </p:spPr>
      </p:pic>
      <p:pic>
        <p:nvPicPr>
          <p:cNvPr id="5" name="Picture 4">
            <a:extLst>
              <a:ext uri="{FF2B5EF4-FFF2-40B4-BE49-F238E27FC236}">
                <a16:creationId xmlns:a16="http://schemas.microsoft.com/office/drawing/2014/main" id="{0349D7AB-D20C-4CCB-906D-9834945AB414}"/>
              </a:ext>
            </a:extLst>
          </p:cNvPr>
          <p:cNvPicPr>
            <a:picLocks noChangeAspect="1"/>
          </p:cNvPicPr>
          <p:nvPr/>
        </p:nvPicPr>
        <p:blipFill rotWithShape="1">
          <a:blip r:embed="rId3"/>
          <a:srcRect l="15079" t="26644" r="35421" b="24967"/>
          <a:stretch/>
        </p:blipFill>
        <p:spPr>
          <a:xfrm>
            <a:off x="866273" y="1549669"/>
            <a:ext cx="9846645" cy="5213852"/>
          </a:xfrm>
          <a:prstGeom prst="rect">
            <a:avLst/>
          </a:prstGeom>
        </p:spPr>
      </p:pic>
      <p:pic>
        <p:nvPicPr>
          <p:cNvPr id="2" name="Picture 1">
            <a:extLst>
              <a:ext uri="{FF2B5EF4-FFF2-40B4-BE49-F238E27FC236}">
                <a16:creationId xmlns:a16="http://schemas.microsoft.com/office/drawing/2014/main" id="{2AB67211-3E9C-491B-8403-207B454A67DB}"/>
              </a:ext>
            </a:extLst>
          </p:cNvPr>
          <p:cNvPicPr>
            <a:picLocks noChangeAspect="1"/>
          </p:cNvPicPr>
          <p:nvPr/>
        </p:nvPicPr>
        <p:blipFill>
          <a:blip r:embed="rId4"/>
          <a:stretch>
            <a:fillRect/>
          </a:stretch>
        </p:blipFill>
        <p:spPr>
          <a:xfrm>
            <a:off x="1753511" y="2144137"/>
            <a:ext cx="1164437" cy="1164437"/>
          </a:xfrm>
          <a:prstGeom prst="rect">
            <a:avLst/>
          </a:prstGeom>
        </p:spPr>
      </p:pic>
    </p:spTree>
    <p:extLst>
      <p:ext uri="{BB962C8B-B14F-4D97-AF65-F5344CB8AC3E}">
        <p14:creationId xmlns:p14="http://schemas.microsoft.com/office/powerpoint/2010/main" val="4116358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ABA19B-29C8-4BC2-A267-31F9AD57A976}"/>
              </a:ext>
            </a:extLst>
          </p:cNvPr>
          <p:cNvPicPr>
            <a:picLocks noChangeAspect="1"/>
          </p:cNvPicPr>
          <p:nvPr/>
        </p:nvPicPr>
        <p:blipFill rotWithShape="1">
          <a:blip r:embed="rId2"/>
          <a:srcRect l="14685" t="36118" r="35579" b="16660"/>
          <a:stretch/>
        </p:blipFill>
        <p:spPr>
          <a:xfrm>
            <a:off x="899961" y="1560531"/>
            <a:ext cx="9346132" cy="4806581"/>
          </a:xfrm>
          <a:prstGeom prst="rect">
            <a:avLst/>
          </a:prstGeom>
        </p:spPr>
      </p:pic>
      <p:pic>
        <p:nvPicPr>
          <p:cNvPr id="7" name="Picture 6">
            <a:extLst>
              <a:ext uri="{FF2B5EF4-FFF2-40B4-BE49-F238E27FC236}">
                <a16:creationId xmlns:a16="http://schemas.microsoft.com/office/drawing/2014/main" id="{702484DD-712C-4FDA-891C-882FA66BB3DD}"/>
              </a:ext>
            </a:extLst>
          </p:cNvPr>
          <p:cNvPicPr>
            <a:picLocks noChangeAspect="1"/>
          </p:cNvPicPr>
          <p:nvPr/>
        </p:nvPicPr>
        <p:blipFill rotWithShape="1">
          <a:blip r:embed="rId3"/>
          <a:srcRect l="14921" t="38304" r="10790" b="47850"/>
          <a:stretch/>
        </p:blipFill>
        <p:spPr>
          <a:xfrm>
            <a:off x="1318662" y="490888"/>
            <a:ext cx="9057372" cy="914401"/>
          </a:xfrm>
          <a:prstGeom prst="rect">
            <a:avLst/>
          </a:prstGeom>
        </p:spPr>
      </p:pic>
    </p:spTree>
    <p:extLst>
      <p:ext uri="{BB962C8B-B14F-4D97-AF65-F5344CB8AC3E}">
        <p14:creationId xmlns:p14="http://schemas.microsoft.com/office/powerpoint/2010/main" val="1058351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2FE801-65C9-4FDA-BDDE-E298932C9766}"/>
              </a:ext>
            </a:extLst>
          </p:cNvPr>
          <p:cNvPicPr>
            <a:picLocks noChangeAspect="1"/>
          </p:cNvPicPr>
          <p:nvPr/>
        </p:nvPicPr>
        <p:blipFill rotWithShape="1">
          <a:blip r:embed="rId2"/>
          <a:srcRect l="14368" t="24166" r="9290" b="2523"/>
          <a:stretch/>
        </p:blipFill>
        <p:spPr>
          <a:xfrm>
            <a:off x="356135" y="288758"/>
            <a:ext cx="11542014" cy="6169794"/>
          </a:xfrm>
          <a:prstGeom prst="rect">
            <a:avLst/>
          </a:prstGeom>
        </p:spPr>
      </p:pic>
    </p:spTree>
    <p:extLst>
      <p:ext uri="{BB962C8B-B14F-4D97-AF65-F5344CB8AC3E}">
        <p14:creationId xmlns:p14="http://schemas.microsoft.com/office/powerpoint/2010/main" val="1697918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392149-8459-4624-A94A-460B6B07C085}"/>
              </a:ext>
            </a:extLst>
          </p:cNvPr>
          <p:cNvPicPr>
            <a:picLocks noChangeAspect="1"/>
          </p:cNvPicPr>
          <p:nvPr/>
        </p:nvPicPr>
        <p:blipFill rotWithShape="1">
          <a:blip r:embed="rId2"/>
          <a:srcRect l="14685" t="33348" r="13869" b="47704"/>
          <a:stretch/>
        </p:blipFill>
        <p:spPr>
          <a:xfrm>
            <a:off x="1414914" y="211757"/>
            <a:ext cx="8710864" cy="1251284"/>
          </a:xfrm>
          <a:prstGeom prst="rect">
            <a:avLst/>
          </a:prstGeom>
        </p:spPr>
      </p:pic>
      <p:pic>
        <p:nvPicPr>
          <p:cNvPr id="7" name="Picture 6">
            <a:extLst>
              <a:ext uri="{FF2B5EF4-FFF2-40B4-BE49-F238E27FC236}">
                <a16:creationId xmlns:a16="http://schemas.microsoft.com/office/drawing/2014/main" id="{89188581-24C4-40B4-A052-612C32DDAD93}"/>
              </a:ext>
            </a:extLst>
          </p:cNvPr>
          <p:cNvPicPr>
            <a:picLocks noChangeAspect="1"/>
          </p:cNvPicPr>
          <p:nvPr/>
        </p:nvPicPr>
        <p:blipFill rotWithShape="1">
          <a:blip r:embed="rId3"/>
          <a:srcRect l="14999" t="37720" r="36053" b="16514"/>
          <a:stretch/>
        </p:blipFill>
        <p:spPr>
          <a:xfrm>
            <a:off x="1001027" y="1722922"/>
            <a:ext cx="9933271" cy="5030720"/>
          </a:xfrm>
          <a:prstGeom prst="rect">
            <a:avLst/>
          </a:prstGeom>
        </p:spPr>
      </p:pic>
      <p:pic>
        <p:nvPicPr>
          <p:cNvPr id="2" name="Picture 1">
            <a:extLst>
              <a:ext uri="{FF2B5EF4-FFF2-40B4-BE49-F238E27FC236}">
                <a16:creationId xmlns:a16="http://schemas.microsoft.com/office/drawing/2014/main" id="{FEF40ECF-87DC-404E-8C45-5F25F3AD169F}"/>
              </a:ext>
            </a:extLst>
          </p:cNvPr>
          <p:cNvPicPr>
            <a:picLocks noChangeAspect="1"/>
          </p:cNvPicPr>
          <p:nvPr/>
        </p:nvPicPr>
        <p:blipFill>
          <a:blip r:embed="rId4"/>
          <a:stretch>
            <a:fillRect/>
          </a:stretch>
        </p:blipFill>
        <p:spPr>
          <a:xfrm>
            <a:off x="3641973" y="2085425"/>
            <a:ext cx="880021" cy="946534"/>
          </a:xfrm>
          <a:prstGeom prst="rect">
            <a:avLst/>
          </a:prstGeom>
        </p:spPr>
      </p:pic>
      <p:pic>
        <p:nvPicPr>
          <p:cNvPr id="6" name="Picture 5">
            <a:extLst>
              <a:ext uri="{FF2B5EF4-FFF2-40B4-BE49-F238E27FC236}">
                <a16:creationId xmlns:a16="http://schemas.microsoft.com/office/drawing/2014/main" id="{C15416F5-1EEC-4FA1-9830-677C8187DD2D}"/>
              </a:ext>
            </a:extLst>
          </p:cNvPr>
          <p:cNvPicPr>
            <a:picLocks noChangeAspect="1"/>
          </p:cNvPicPr>
          <p:nvPr/>
        </p:nvPicPr>
        <p:blipFill rotWithShape="1">
          <a:blip r:embed="rId5"/>
          <a:srcRect l="66474" t="15275" r="12368" b="48434"/>
          <a:stretch/>
        </p:blipFill>
        <p:spPr>
          <a:xfrm>
            <a:off x="9509760" y="4751647"/>
            <a:ext cx="904775" cy="840631"/>
          </a:xfrm>
          <a:prstGeom prst="rect">
            <a:avLst/>
          </a:prstGeom>
        </p:spPr>
      </p:pic>
    </p:spTree>
    <p:extLst>
      <p:ext uri="{BB962C8B-B14F-4D97-AF65-F5344CB8AC3E}">
        <p14:creationId xmlns:p14="http://schemas.microsoft.com/office/powerpoint/2010/main" val="3215087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149B3A-1A2F-4C87-8C63-974640C2BCBA}"/>
              </a:ext>
            </a:extLst>
          </p:cNvPr>
          <p:cNvPicPr>
            <a:picLocks noChangeAspect="1"/>
          </p:cNvPicPr>
          <p:nvPr/>
        </p:nvPicPr>
        <p:blipFill rotWithShape="1">
          <a:blip r:embed="rId2"/>
          <a:srcRect l="14211" t="34951" r="24142" b="15494"/>
          <a:stretch/>
        </p:blipFill>
        <p:spPr>
          <a:xfrm>
            <a:off x="462011" y="269506"/>
            <a:ext cx="11261559" cy="6179419"/>
          </a:xfrm>
          <a:prstGeom prst="rect">
            <a:avLst/>
          </a:prstGeom>
        </p:spPr>
      </p:pic>
      <p:pic>
        <p:nvPicPr>
          <p:cNvPr id="2" name="Picture 1">
            <a:extLst>
              <a:ext uri="{FF2B5EF4-FFF2-40B4-BE49-F238E27FC236}">
                <a16:creationId xmlns:a16="http://schemas.microsoft.com/office/drawing/2014/main" id="{35C74ECE-5D3C-4624-AD37-AF6A6C7B112D}"/>
              </a:ext>
            </a:extLst>
          </p:cNvPr>
          <p:cNvPicPr>
            <a:picLocks noChangeAspect="1"/>
          </p:cNvPicPr>
          <p:nvPr/>
        </p:nvPicPr>
        <p:blipFill>
          <a:blip r:embed="rId3"/>
          <a:stretch>
            <a:fillRect/>
          </a:stretch>
        </p:blipFill>
        <p:spPr>
          <a:xfrm>
            <a:off x="10236017" y="2154826"/>
            <a:ext cx="1487553" cy="1274174"/>
          </a:xfrm>
          <a:prstGeom prst="rect">
            <a:avLst/>
          </a:prstGeom>
        </p:spPr>
      </p:pic>
    </p:spTree>
    <p:extLst>
      <p:ext uri="{BB962C8B-B14F-4D97-AF65-F5344CB8AC3E}">
        <p14:creationId xmlns:p14="http://schemas.microsoft.com/office/powerpoint/2010/main" val="14858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771421-03BF-4163-920E-DD9DC5FB517C}"/>
              </a:ext>
            </a:extLst>
          </p:cNvPr>
          <p:cNvSpPr txBox="1"/>
          <p:nvPr/>
        </p:nvSpPr>
        <p:spPr>
          <a:xfrm>
            <a:off x="1193533" y="1058780"/>
            <a:ext cx="7584192" cy="2185214"/>
          </a:xfrm>
          <a:prstGeom prst="rect">
            <a:avLst/>
          </a:prstGeom>
          <a:noFill/>
        </p:spPr>
        <p:txBody>
          <a:bodyPr wrap="none" rtlCol="0">
            <a:spAutoFit/>
          </a:bodyPr>
          <a:lstStyle/>
          <a:p>
            <a:pPr rtl="0">
              <a:spcBef>
                <a:spcPts val="0"/>
              </a:spcBef>
              <a:spcAft>
                <a:spcPts val="0"/>
              </a:spcAft>
            </a:pPr>
            <a:r>
              <a:rPr lang="en-US" sz="3200" b="0" i="0" u="none" strike="noStrike" dirty="0">
                <a:solidFill>
                  <a:srgbClr val="000000"/>
                </a:solidFill>
                <a:effectLst/>
                <a:latin typeface="Arial" panose="020B0604020202020204" pitchFamily="34" charset="0"/>
              </a:rPr>
              <a:t>Idea 1:</a:t>
            </a:r>
          </a:p>
          <a:p>
            <a:pPr rtl="0">
              <a:spcBef>
                <a:spcPts val="0"/>
              </a:spcBef>
              <a:spcAft>
                <a:spcPts val="0"/>
              </a:spcAft>
            </a:pP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User-Score/Hit Game Prediction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Dataset: </a:t>
            </a:r>
            <a:r>
              <a:rPr lang="en-US" sz="1800" b="0" i="0" u="sng" strike="noStrike" dirty="0">
                <a:solidFill>
                  <a:srgbClr val="1155CC"/>
                </a:solidFill>
                <a:effectLst/>
                <a:latin typeface="Arial" panose="020B0604020202020204" pitchFamily="34" charset="0"/>
                <a:hlinkClick r:id="rId2"/>
              </a:rPr>
              <a:t>https://www.kaggle.com/c/acm-sf-chapter-hackathon-small/data</a:t>
            </a:r>
            <a:endParaRPr lang="en-US" b="0" dirty="0">
              <a:effectLst/>
            </a:endParaRPr>
          </a:p>
          <a:p>
            <a:br>
              <a:rPr lang="en-US" b="0" dirty="0">
                <a:effectLst/>
              </a:rPr>
            </a:br>
            <a:endParaRPr lang="en-US" dirty="0"/>
          </a:p>
        </p:txBody>
      </p:sp>
      <p:sp>
        <p:nvSpPr>
          <p:cNvPr id="7" name="TextBox 6">
            <a:extLst>
              <a:ext uri="{FF2B5EF4-FFF2-40B4-BE49-F238E27FC236}">
                <a16:creationId xmlns:a16="http://schemas.microsoft.com/office/drawing/2014/main" id="{FD721A28-0843-44C8-97D7-5A4E75F853EC}"/>
              </a:ext>
            </a:extLst>
          </p:cNvPr>
          <p:cNvSpPr txBox="1"/>
          <p:nvPr/>
        </p:nvSpPr>
        <p:spPr>
          <a:xfrm>
            <a:off x="741146" y="3746634"/>
            <a:ext cx="184731" cy="1138773"/>
          </a:xfrm>
          <a:prstGeom prst="rect">
            <a:avLst/>
          </a:prstGeom>
          <a:noFill/>
        </p:spPr>
        <p:txBody>
          <a:bodyPr wrap="none" rtlCol="0">
            <a:spAutoFit/>
          </a:bodyPr>
          <a:lstStyle/>
          <a:p>
            <a:pPr rtl="0">
              <a:spcBef>
                <a:spcPts val="0"/>
              </a:spcBef>
              <a:spcAft>
                <a:spcPts val="0"/>
              </a:spcAft>
            </a:pPr>
            <a:endParaRPr lang="en-US" sz="3200" b="0" dirty="0">
              <a:effectLst/>
            </a:endParaRPr>
          </a:p>
          <a:p>
            <a:br>
              <a:rPr lang="en-US" dirty="0"/>
            </a:br>
            <a:endParaRPr lang="en-US" dirty="0"/>
          </a:p>
        </p:txBody>
      </p:sp>
      <p:sp>
        <p:nvSpPr>
          <p:cNvPr id="8" name="TextBox 7">
            <a:extLst>
              <a:ext uri="{FF2B5EF4-FFF2-40B4-BE49-F238E27FC236}">
                <a16:creationId xmlns:a16="http://schemas.microsoft.com/office/drawing/2014/main" id="{1533191D-1DBC-4262-9203-2C3E4AB596D3}"/>
              </a:ext>
            </a:extLst>
          </p:cNvPr>
          <p:cNvSpPr txBox="1"/>
          <p:nvPr/>
        </p:nvSpPr>
        <p:spPr>
          <a:xfrm>
            <a:off x="925877" y="3614007"/>
            <a:ext cx="9443611" cy="369332"/>
          </a:xfrm>
          <a:prstGeom prst="rect">
            <a:avLst/>
          </a:prstGeom>
          <a:noFill/>
        </p:spPr>
        <p:txBody>
          <a:bodyPr wrap="none" rtlCol="0">
            <a:spAutoFit/>
          </a:bodyPr>
          <a:lstStyle/>
          <a:p>
            <a:r>
              <a:rPr lang="en-US" sz="1800" b="0" i="0" u="none" strike="noStrike" dirty="0">
                <a:solidFill>
                  <a:srgbClr val="000000"/>
                </a:solidFill>
                <a:effectLst/>
                <a:latin typeface="Arial" panose="020B0604020202020204" pitchFamily="34" charset="0"/>
              </a:rPr>
              <a:t>This idea will aim to predict whether or not a game is a hit and the score a user would give.</a:t>
            </a:r>
            <a:endParaRPr lang="en-US" dirty="0"/>
          </a:p>
        </p:txBody>
      </p:sp>
      <p:pic>
        <p:nvPicPr>
          <p:cNvPr id="9" name="Picture 8">
            <a:extLst>
              <a:ext uri="{FF2B5EF4-FFF2-40B4-BE49-F238E27FC236}">
                <a16:creationId xmlns:a16="http://schemas.microsoft.com/office/drawing/2014/main" id="{C34E57C9-B4BC-4F89-9E71-2FAF18E8FBE1}"/>
              </a:ext>
            </a:extLst>
          </p:cNvPr>
          <p:cNvPicPr>
            <a:picLocks noChangeAspect="1"/>
          </p:cNvPicPr>
          <p:nvPr/>
        </p:nvPicPr>
        <p:blipFill>
          <a:blip r:embed="rId3"/>
          <a:stretch>
            <a:fillRect/>
          </a:stretch>
        </p:blipFill>
        <p:spPr>
          <a:xfrm>
            <a:off x="8596733" y="374887"/>
            <a:ext cx="2761078" cy="1827033"/>
          </a:xfrm>
          <a:prstGeom prst="rect">
            <a:avLst/>
          </a:prstGeom>
        </p:spPr>
      </p:pic>
    </p:spTree>
    <p:extLst>
      <p:ext uri="{BB962C8B-B14F-4D97-AF65-F5344CB8AC3E}">
        <p14:creationId xmlns:p14="http://schemas.microsoft.com/office/powerpoint/2010/main" val="195076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651312-DA5A-4118-8351-3AA98658488A}"/>
              </a:ext>
            </a:extLst>
          </p:cNvPr>
          <p:cNvPicPr>
            <a:picLocks noChangeAspect="1"/>
          </p:cNvPicPr>
          <p:nvPr/>
        </p:nvPicPr>
        <p:blipFill rotWithShape="1">
          <a:blip r:embed="rId2"/>
          <a:srcRect r="39199"/>
          <a:stretch/>
        </p:blipFill>
        <p:spPr>
          <a:xfrm>
            <a:off x="1472598" y="1393522"/>
            <a:ext cx="9038190" cy="4070955"/>
          </a:xfrm>
          <a:prstGeom prst="rect">
            <a:avLst/>
          </a:prstGeom>
        </p:spPr>
      </p:pic>
    </p:spTree>
    <p:extLst>
      <p:ext uri="{BB962C8B-B14F-4D97-AF65-F5344CB8AC3E}">
        <p14:creationId xmlns:p14="http://schemas.microsoft.com/office/powerpoint/2010/main" val="1605370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92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388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574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098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127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CADB-642A-4081-8593-0ECB771F6C76}"/>
              </a:ext>
            </a:extLst>
          </p:cNvPr>
          <p:cNvSpPr>
            <a:spLocks noGrp="1"/>
          </p:cNvSpPr>
          <p:nvPr>
            <p:ph type="title"/>
          </p:nvPr>
        </p:nvSpPr>
        <p:spPr/>
        <p:txBody>
          <a:bodyPr>
            <a:normAutofit/>
          </a:bodyPr>
          <a:lstStyle/>
          <a:p>
            <a:r>
              <a:rPr lang="en-US" sz="3600" b="1" i="0" u="none" strike="noStrike" dirty="0">
                <a:solidFill>
                  <a:srgbClr val="000000"/>
                </a:solidFill>
                <a:effectLst/>
                <a:latin typeface="Arial" panose="020B0604020202020204" pitchFamily="34" charset="0"/>
              </a:rPr>
              <a:t>Objective</a:t>
            </a:r>
            <a:endParaRPr lang="en-US" sz="3600" dirty="0"/>
          </a:p>
        </p:txBody>
      </p:sp>
      <p:sp>
        <p:nvSpPr>
          <p:cNvPr id="3" name="Content Placeholder 2">
            <a:extLst>
              <a:ext uri="{FF2B5EF4-FFF2-40B4-BE49-F238E27FC236}">
                <a16:creationId xmlns:a16="http://schemas.microsoft.com/office/drawing/2014/main" id="{F16D99BC-DBF4-4B30-A841-3DA7D070BB84}"/>
              </a:ext>
            </a:extLst>
          </p:cNvPr>
          <p:cNvSpPr>
            <a:spLocks noGrp="1"/>
          </p:cNvSpPr>
          <p:nvPr>
            <p:ph idx="1"/>
          </p:nvPr>
        </p:nvSpPr>
        <p:spPr>
          <a:xfrm>
            <a:off x="551256" y="1940945"/>
            <a:ext cx="10515600" cy="2111291"/>
          </a:xfrm>
        </p:spPr>
        <p:txBody>
          <a:bodyPr/>
          <a:lstStyle/>
          <a:p>
            <a:r>
              <a:rPr lang="en-US" b="0" i="0" u="none" strike="noStrike" dirty="0">
                <a:solidFill>
                  <a:srgbClr val="000000"/>
                </a:solidFill>
                <a:effectLst/>
                <a:latin typeface="Arial" panose="020B0604020202020204" pitchFamily="34" charset="0"/>
              </a:rPr>
              <a:t>Our aim for this data analyst project was to predict whether or not a game was a hit or not.</a:t>
            </a:r>
            <a:endParaRPr lang="en-US" b="0" dirty="0">
              <a:effectLst/>
            </a:endParaRPr>
          </a:p>
          <a:p>
            <a:endParaRPr lang="en-US" dirty="0"/>
          </a:p>
        </p:txBody>
      </p:sp>
      <p:pic>
        <p:nvPicPr>
          <p:cNvPr id="4" name="Picture 3">
            <a:extLst>
              <a:ext uri="{FF2B5EF4-FFF2-40B4-BE49-F238E27FC236}">
                <a16:creationId xmlns:a16="http://schemas.microsoft.com/office/drawing/2014/main" id="{12A12014-9A25-4F99-B558-1B97A140B26F}"/>
              </a:ext>
            </a:extLst>
          </p:cNvPr>
          <p:cNvPicPr>
            <a:picLocks noChangeAspect="1"/>
          </p:cNvPicPr>
          <p:nvPr/>
        </p:nvPicPr>
        <p:blipFill>
          <a:blip r:embed="rId2"/>
          <a:stretch>
            <a:fillRect/>
          </a:stretch>
        </p:blipFill>
        <p:spPr>
          <a:xfrm>
            <a:off x="7680092" y="4711994"/>
            <a:ext cx="1121761" cy="1146147"/>
          </a:xfrm>
          <a:prstGeom prst="rect">
            <a:avLst/>
          </a:prstGeom>
        </p:spPr>
      </p:pic>
      <p:pic>
        <p:nvPicPr>
          <p:cNvPr id="5" name="Picture 4">
            <a:extLst>
              <a:ext uri="{FF2B5EF4-FFF2-40B4-BE49-F238E27FC236}">
                <a16:creationId xmlns:a16="http://schemas.microsoft.com/office/drawing/2014/main" id="{289DA0DF-5C0A-48DA-8C97-A820C82FCF9C}"/>
              </a:ext>
            </a:extLst>
          </p:cNvPr>
          <p:cNvPicPr>
            <a:picLocks noChangeAspect="1"/>
          </p:cNvPicPr>
          <p:nvPr/>
        </p:nvPicPr>
        <p:blipFill>
          <a:blip r:embed="rId2"/>
          <a:stretch>
            <a:fillRect/>
          </a:stretch>
        </p:blipFill>
        <p:spPr>
          <a:xfrm>
            <a:off x="2376427" y="4711997"/>
            <a:ext cx="1121761" cy="1146147"/>
          </a:xfrm>
          <a:prstGeom prst="rect">
            <a:avLst/>
          </a:prstGeom>
        </p:spPr>
      </p:pic>
      <p:pic>
        <p:nvPicPr>
          <p:cNvPr id="6" name="Picture 5">
            <a:extLst>
              <a:ext uri="{FF2B5EF4-FFF2-40B4-BE49-F238E27FC236}">
                <a16:creationId xmlns:a16="http://schemas.microsoft.com/office/drawing/2014/main" id="{7CF20F23-1C7A-4E4E-BCFC-2D9BDA99CC82}"/>
              </a:ext>
            </a:extLst>
          </p:cNvPr>
          <p:cNvPicPr>
            <a:picLocks noChangeAspect="1"/>
          </p:cNvPicPr>
          <p:nvPr/>
        </p:nvPicPr>
        <p:blipFill>
          <a:blip r:embed="rId2"/>
          <a:stretch>
            <a:fillRect/>
          </a:stretch>
        </p:blipFill>
        <p:spPr>
          <a:xfrm>
            <a:off x="6368681" y="4711994"/>
            <a:ext cx="1121761" cy="1146147"/>
          </a:xfrm>
          <a:prstGeom prst="rect">
            <a:avLst/>
          </a:prstGeom>
        </p:spPr>
      </p:pic>
      <p:pic>
        <p:nvPicPr>
          <p:cNvPr id="7" name="Picture 6">
            <a:extLst>
              <a:ext uri="{FF2B5EF4-FFF2-40B4-BE49-F238E27FC236}">
                <a16:creationId xmlns:a16="http://schemas.microsoft.com/office/drawing/2014/main" id="{6A498305-6F3A-4888-8FC4-97FFB94A62AA}"/>
              </a:ext>
            </a:extLst>
          </p:cNvPr>
          <p:cNvPicPr>
            <a:picLocks noChangeAspect="1"/>
          </p:cNvPicPr>
          <p:nvPr/>
        </p:nvPicPr>
        <p:blipFill>
          <a:blip r:embed="rId2"/>
          <a:stretch>
            <a:fillRect/>
          </a:stretch>
        </p:blipFill>
        <p:spPr>
          <a:xfrm>
            <a:off x="5057270" y="4711995"/>
            <a:ext cx="1121761" cy="1146147"/>
          </a:xfrm>
          <a:prstGeom prst="rect">
            <a:avLst/>
          </a:prstGeom>
        </p:spPr>
      </p:pic>
      <p:pic>
        <p:nvPicPr>
          <p:cNvPr id="8" name="Picture 7">
            <a:extLst>
              <a:ext uri="{FF2B5EF4-FFF2-40B4-BE49-F238E27FC236}">
                <a16:creationId xmlns:a16="http://schemas.microsoft.com/office/drawing/2014/main" id="{6BE05BD8-E299-42E7-834C-108E25F5C3A2}"/>
              </a:ext>
            </a:extLst>
          </p:cNvPr>
          <p:cNvPicPr>
            <a:picLocks noChangeAspect="1"/>
          </p:cNvPicPr>
          <p:nvPr/>
        </p:nvPicPr>
        <p:blipFill>
          <a:blip r:embed="rId2"/>
          <a:stretch>
            <a:fillRect/>
          </a:stretch>
        </p:blipFill>
        <p:spPr>
          <a:xfrm>
            <a:off x="3654983" y="4711996"/>
            <a:ext cx="1121761" cy="1146147"/>
          </a:xfrm>
          <a:prstGeom prst="rect">
            <a:avLst/>
          </a:prstGeom>
        </p:spPr>
      </p:pic>
    </p:spTree>
    <p:extLst>
      <p:ext uri="{BB962C8B-B14F-4D97-AF65-F5344CB8AC3E}">
        <p14:creationId xmlns:p14="http://schemas.microsoft.com/office/powerpoint/2010/main" val="1442800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5B696-C559-4399-848B-205B3EE7E089}"/>
              </a:ext>
            </a:extLst>
          </p:cNvPr>
          <p:cNvSpPr>
            <a:spLocks noGrp="1"/>
          </p:cNvSpPr>
          <p:nvPr>
            <p:ph type="title"/>
          </p:nvPr>
        </p:nvSpPr>
        <p:spPr/>
        <p:txBody>
          <a:bodyPr>
            <a:normAutofit/>
          </a:bodyPr>
          <a:lstStyle/>
          <a:p>
            <a:r>
              <a:rPr lang="en-US" sz="3600" b="1" i="0" u="none" strike="noStrike" dirty="0">
                <a:solidFill>
                  <a:srgbClr val="000000"/>
                </a:solidFill>
                <a:effectLst/>
                <a:latin typeface="Arial" panose="020B0604020202020204" pitchFamily="34" charset="0"/>
              </a:rPr>
              <a:t>Exploring the Data</a:t>
            </a:r>
            <a:endParaRPr lang="en-US" sz="3600" dirty="0"/>
          </a:p>
        </p:txBody>
      </p:sp>
      <p:sp>
        <p:nvSpPr>
          <p:cNvPr id="3" name="Content Placeholder 2">
            <a:extLst>
              <a:ext uri="{FF2B5EF4-FFF2-40B4-BE49-F238E27FC236}">
                <a16:creationId xmlns:a16="http://schemas.microsoft.com/office/drawing/2014/main" id="{5017069E-FA3C-4A92-B265-99654A277D85}"/>
              </a:ext>
            </a:extLst>
          </p:cNvPr>
          <p:cNvSpPr>
            <a:spLocks noGrp="1"/>
          </p:cNvSpPr>
          <p:nvPr>
            <p:ph idx="1"/>
          </p:nvPr>
        </p:nvSpPr>
        <p:spPr/>
        <p:txBody>
          <a:bodyPr>
            <a:normAutofit/>
          </a:bodyPr>
          <a:lstStyle/>
          <a:p>
            <a:r>
              <a:rPr lang="en-US" b="0" i="0" u="none" strike="noStrike" dirty="0">
                <a:solidFill>
                  <a:srgbClr val="000000"/>
                </a:solidFill>
                <a:effectLst/>
                <a:latin typeface="Arial" panose="020B0604020202020204" pitchFamily="34" charset="0"/>
              </a:rPr>
              <a:t>The necessary data was already collected and structured into CSV files on Kaggle. We explored our data using pandas to read our csv into a </a:t>
            </a:r>
            <a:r>
              <a:rPr lang="en-US" b="0" i="0" u="none" strike="noStrike" dirty="0" err="1">
                <a:solidFill>
                  <a:srgbClr val="000000"/>
                </a:solidFill>
                <a:effectLst/>
                <a:latin typeface="Arial" panose="020B0604020202020204" pitchFamily="34" charset="0"/>
              </a:rPr>
              <a:t>dataframe</a:t>
            </a:r>
            <a:r>
              <a:rPr lang="en-US" b="0" i="0" u="none" strike="noStrike" dirty="0">
                <a:solidFill>
                  <a:srgbClr val="000000"/>
                </a:solidFill>
                <a:effectLst/>
                <a:latin typeface="Arial" panose="020B0604020202020204" pitchFamily="34" charset="0"/>
              </a:rPr>
              <a:t> and viewed the first 5 results using head() to give us an idea of what our data looked like. Investigating the data further we created bar charts to visualize features of interest; comparing game count by platform, developer, publisher, and genre in separate charts. We also explored critic-score by global sales to see what kind of correlation there may be.</a:t>
            </a:r>
            <a:endParaRPr lang="en-US" dirty="0"/>
          </a:p>
        </p:txBody>
      </p:sp>
      <p:pic>
        <p:nvPicPr>
          <p:cNvPr id="4" name="Picture 3">
            <a:extLst>
              <a:ext uri="{FF2B5EF4-FFF2-40B4-BE49-F238E27FC236}">
                <a16:creationId xmlns:a16="http://schemas.microsoft.com/office/drawing/2014/main" id="{AEF9A97E-5909-43EA-ADDE-9F05A926F25B}"/>
              </a:ext>
            </a:extLst>
          </p:cNvPr>
          <p:cNvPicPr>
            <a:picLocks noChangeAspect="1"/>
          </p:cNvPicPr>
          <p:nvPr/>
        </p:nvPicPr>
        <p:blipFill>
          <a:blip r:embed="rId2"/>
          <a:stretch>
            <a:fillRect/>
          </a:stretch>
        </p:blipFill>
        <p:spPr>
          <a:xfrm>
            <a:off x="9489834" y="5333143"/>
            <a:ext cx="1203834" cy="1159732"/>
          </a:xfrm>
          <a:prstGeom prst="rect">
            <a:avLst/>
          </a:prstGeom>
        </p:spPr>
      </p:pic>
    </p:spTree>
    <p:extLst>
      <p:ext uri="{BB962C8B-B14F-4D97-AF65-F5344CB8AC3E}">
        <p14:creationId xmlns:p14="http://schemas.microsoft.com/office/powerpoint/2010/main" val="1255189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34D8-23A3-47C3-AA6B-DEE76CB6EA78}"/>
              </a:ext>
            </a:extLst>
          </p:cNvPr>
          <p:cNvSpPr>
            <a:spLocks noGrp="1"/>
          </p:cNvSpPr>
          <p:nvPr>
            <p:ph type="title"/>
          </p:nvPr>
        </p:nvSpPr>
        <p:spPr/>
        <p:txBody>
          <a:bodyPr>
            <a:normAutofit/>
          </a:bodyPr>
          <a:lstStyle/>
          <a:p>
            <a:r>
              <a:rPr lang="en-US" sz="3600" b="1" i="0" u="none" strike="noStrike" dirty="0">
                <a:solidFill>
                  <a:srgbClr val="000000"/>
                </a:solidFill>
                <a:effectLst/>
                <a:latin typeface="Arial" panose="020B0604020202020204" pitchFamily="34" charset="0"/>
              </a:rPr>
              <a:t>Data Wrangling</a:t>
            </a:r>
            <a:endParaRPr lang="en-US" sz="3600" dirty="0"/>
          </a:p>
        </p:txBody>
      </p:sp>
      <p:sp>
        <p:nvSpPr>
          <p:cNvPr id="3" name="Content Placeholder 2">
            <a:extLst>
              <a:ext uri="{FF2B5EF4-FFF2-40B4-BE49-F238E27FC236}">
                <a16:creationId xmlns:a16="http://schemas.microsoft.com/office/drawing/2014/main" id="{FB5D718A-ADF1-424F-8A10-CBDE88143750}"/>
              </a:ext>
            </a:extLst>
          </p:cNvPr>
          <p:cNvSpPr>
            <a:spLocks noGrp="1"/>
          </p:cNvSpPr>
          <p:nvPr>
            <p:ph idx="1"/>
          </p:nvPr>
        </p:nvSpPr>
        <p:spPr/>
        <p:txBody>
          <a:bodyPr>
            <a:normAutofit/>
          </a:bodyPr>
          <a:lstStyle/>
          <a:p>
            <a:r>
              <a:rPr lang="en-US" b="0" i="0" u="none" strike="noStrike" dirty="0">
                <a:solidFill>
                  <a:srgbClr val="000000"/>
                </a:solidFill>
                <a:effectLst/>
                <a:latin typeface="Arial" panose="020B0604020202020204" pitchFamily="34" charset="0"/>
              </a:rPr>
              <a:t>Our data was nicely organized for visualizations but far from perfect for us to plug into our Machine Learning model. Beginning our wrangling process we needed to drop any duplicated rows and null values. Perfect, now that our data was somewhat optimized we wanted to figure out which feature would be useful in defining a game as “hit”. We decided that any game that had a global sales over 10 would return 1 and anything under would return 0 saving those values to a new column called “Hit”.</a:t>
            </a:r>
            <a:endParaRPr lang="en-US" dirty="0"/>
          </a:p>
        </p:txBody>
      </p:sp>
      <p:pic>
        <p:nvPicPr>
          <p:cNvPr id="4" name="Picture 3">
            <a:extLst>
              <a:ext uri="{FF2B5EF4-FFF2-40B4-BE49-F238E27FC236}">
                <a16:creationId xmlns:a16="http://schemas.microsoft.com/office/drawing/2014/main" id="{D86A35A7-D4DD-45E5-ADF6-5652F5A8680C}"/>
              </a:ext>
            </a:extLst>
          </p:cNvPr>
          <p:cNvPicPr>
            <a:picLocks noChangeAspect="1"/>
          </p:cNvPicPr>
          <p:nvPr/>
        </p:nvPicPr>
        <p:blipFill>
          <a:blip r:embed="rId2"/>
          <a:stretch>
            <a:fillRect/>
          </a:stretch>
        </p:blipFill>
        <p:spPr>
          <a:xfrm>
            <a:off x="664143" y="5467149"/>
            <a:ext cx="10347158" cy="1097280"/>
          </a:xfrm>
          <a:prstGeom prst="rect">
            <a:avLst/>
          </a:prstGeom>
        </p:spPr>
      </p:pic>
    </p:spTree>
    <p:extLst>
      <p:ext uri="{BB962C8B-B14F-4D97-AF65-F5344CB8AC3E}">
        <p14:creationId xmlns:p14="http://schemas.microsoft.com/office/powerpoint/2010/main" val="142909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0EDA5-72D1-420B-851C-0BAC3BF3C4C8}"/>
              </a:ext>
            </a:extLst>
          </p:cNvPr>
          <p:cNvSpPr>
            <a:spLocks noGrp="1"/>
          </p:cNvSpPr>
          <p:nvPr>
            <p:ph type="title"/>
          </p:nvPr>
        </p:nvSpPr>
        <p:spPr/>
        <p:txBody>
          <a:bodyPr>
            <a:normAutofit/>
          </a:bodyPr>
          <a:lstStyle/>
          <a:p>
            <a:r>
              <a:rPr lang="en-US" sz="3600" b="1" i="0" u="none" strike="noStrike" dirty="0">
                <a:solidFill>
                  <a:srgbClr val="000000"/>
                </a:solidFill>
                <a:effectLst/>
                <a:latin typeface="Arial" panose="020B0604020202020204" pitchFamily="34" charset="0"/>
              </a:rPr>
              <a:t>Data Preprocessing</a:t>
            </a:r>
            <a:endParaRPr lang="en-US" sz="3600" dirty="0"/>
          </a:p>
        </p:txBody>
      </p:sp>
      <p:sp>
        <p:nvSpPr>
          <p:cNvPr id="3" name="Content Placeholder 2">
            <a:extLst>
              <a:ext uri="{FF2B5EF4-FFF2-40B4-BE49-F238E27FC236}">
                <a16:creationId xmlns:a16="http://schemas.microsoft.com/office/drawing/2014/main" id="{DDF691FF-E2E7-4316-A974-3013CFB7E015}"/>
              </a:ext>
            </a:extLst>
          </p:cNvPr>
          <p:cNvSpPr>
            <a:spLocks noGrp="1"/>
          </p:cNvSpPr>
          <p:nvPr>
            <p:ph idx="1"/>
          </p:nvPr>
        </p:nvSpPr>
        <p:spPr/>
        <p:txBody>
          <a:bodyPr>
            <a:normAutofit/>
          </a:bodyPr>
          <a:lstStyle/>
          <a:p>
            <a:r>
              <a:rPr lang="en-US" b="0" i="0" u="none" strike="noStrike" dirty="0">
                <a:solidFill>
                  <a:srgbClr val="000000"/>
                </a:solidFill>
                <a:effectLst/>
                <a:latin typeface="Arial" panose="020B0604020202020204" pitchFamily="34" charset="0"/>
              </a:rPr>
              <a:t>Since our predicting value was a binary outcome either being 1 a “hit” or 0 a “no hit” we decided to go with Random Forest and Logistic </a:t>
            </a:r>
            <a:r>
              <a:rPr lang="en-US" b="0" i="0" u="none" strike="noStrike" dirty="0" err="1">
                <a:solidFill>
                  <a:srgbClr val="000000"/>
                </a:solidFill>
                <a:effectLst/>
                <a:latin typeface="Arial" panose="020B0604020202020204" pitchFamily="34" charset="0"/>
              </a:rPr>
              <a:t>Regression.The</a:t>
            </a:r>
            <a:r>
              <a:rPr lang="en-US" b="0" i="0" u="none" strike="noStrike" dirty="0">
                <a:solidFill>
                  <a:srgbClr val="000000"/>
                </a:solidFill>
                <a:effectLst/>
                <a:latin typeface="Arial" panose="020B0604020202020204" pitchFamily="34" charset="0"/>
              </a:rPr>
              <a:t> features we would be using from our original data frame would be “Name”, “Platform”, “Genre”, “Publisher”, “</a:t>
            </a:r>
            <a:r>
              <a:rPr lang="en-US" b="0" i="0" u="none" strike="noStrike" dirty="0" err="1">
                <a:solidFill>
                  <a:srgbClr val="000000"/>
                </a:solidFill>
                <a:effectLst/>
                <a:latin typeface="Arial" panose="020B0604020202020204" pitchFamily="34" charset="0"/>
              </a:rPr>
              <a:t>Year_of_Release</a:t>
            </a:r>
            <a:r>
              <a:rPr lang="en-US" b="0" i="0" u="none" strike="noStrike" dirty="0">
                <a:solidFill>
                  <a:srgbClr val="000000"/>
                </a:solidFill>
                <a:effectLst/>
                <a:latin typeface="Arial" panose="020B0604020202020204" pitchFamily="34" charset="0"/>
              </a:rPr>
              <a:t>”, “</a:t>
            </a:r>
            <a:r>
              <a:rPr lang="en-US" b="0" i="0" u="none" strike="noStrike" dirty="0" err="1">
                <a:solidFill>
                  <a:srgbClr val="000000"/>
                </a:solidFill>
                <a:effectLst/>
                <a:latin typeface="Arial" panose="020B0604020202020204" pitchFamily="34" charset="0"/>
              </a:rPr>
              <a:t>Critic_Score</a:t>
            </a:r>
            <a:r>
              <a:rPr lang="en-US" b="0" i="0" u="none" strike="noStrike" dirty="0">
                <a:solidFill>
                  <a:srgbClr val="000000"/>
                </a:solidFill>
                <a:effectLst/>
                <a:latin typeface="Arial" panose="020B0604020202020204" pitchFamily="34" charset="0"/>
              </a:rPr>
              <a:t>” and an additional column we created “Hit”. We then used </a:t>
            </a:r>
            <a:r>
              <a:rPr lang="en-US" b="0" i="0" u="none" strike="noStrike" dirty="0" err="1">
                <a:solidFill>
                  <a:srgbClr val="000000"/>
                </a:solidFill>
                <a:effectLst/>
                <a:latin typeface="Arial" panose="020B0604020202020204" pitchFamily="34" charset="0"/>
              </a:rPr>
              <a:t>get_dummies</a:t>
            </a:r>
            <a:r>
              <a:rPr lang="en-US" b="0" i="0" u="none" strike="noStrike" dirty="0">
                <a:solidFill>
                  <a:srgbClr val="000000"/>
                </a:solidFill>
                <a:effectLst/>
                <a:latin typeface="Arial" panose="020B0604020202020204" pitchFamily="34" charset="0"/>
              </a:rPr>
              <a:t> to convert our categorical data into indicator variables and after we split our data into “X” and “y” </a:t>
            </a:r>
            <a:r>
              <a:rPr lang="en-US" b="0" i="0" u="none" strike="noStrike" dirty="0" err="1">
                <a:solidFill>
                  <a:srgbClr val="000000"/>
                </a:solidFill>
                <a:effectLst/>
                <a:latin typeface="Arial" panose="020B0604020202020204" pitchFamily="34" charset="0"/>
              </a:rPr>
              <a:t>dataframes</a:t>
            </a:r>
            <a:r>
              <a:rPr lang="en-US" b="0" i="0" u="none" strike="noStrike" dirty="0">
                <a:solidFill>
                  <a:srgbClr val="000000"/>
                </a:solidFill>
                <a:effectLst/>
                <a:latin typeface="Arial" panose="020B0604020202020204" pitchFamily="34" charset="0"/>
              </a:rPr>
              <a:t> to separate our data from our labels. Finally, we used </a:t>
            </a:r>
            <a:r>
              <a:rPr lang="en-US" b="0" i="0" u="none" strike="noStrike" dirty="0" err="1">
                <a:solidFill>
                  <a:srgbClr val="000000"/>
                </a:solidFill>
                <a:effectLst/>
                <a:latin typeface="Arial" panose="020B0604020202020204" pitchFamily="34" charset="0"/>
              </a:rPr>
              <a:t>train_test_split</a:t>
            </a:r>
            <a:r>
              <a:rPr lang="en-US" b="0" i="0" u="none" strike="noStrike" dirty="0">
                <a:solidFill>
                  <a:srgbClr val="000000"/>
                </a:solidFill>
                <a:effectLst/>
                <a:latin typeface="Arial" panose="020B0604020202020204" pitchFamily="34" charset="0"/>
              </a:rPr>
              <a:t> to create a .75/.25 split into training and test data.</a:t>
            </a:r>
            <a:endParaRPr lang="en-US" dirty="0"/>
          </a:p>
        </p:txBody>
      </p:sp>
      <p:pic>
        <p:nvPicPr>
          <p:cNvPr id="4" name="Picture 3">
            <a:extLst>
              <a:ext uri="{FF2B5EF4-FFF2-40B4-BE49-F238E27FC236}">
                <a16:creationId xmlns:a16="http://schemas.microsoft.com/office/drawing/2014/main" id="{5FBABF92-CBD0-4B14-B439-82012D678116}"/>
              </a:ext>
            </a:extLst>
          </p:cNvPr>
          <p:cNvPicPr>
            <a:picLocks noChangeAspect="1"/>
          </p:cNvPicPr>
          <p:nvPr/>
        </p:nvPicPr>
        <p:blipFill>
          <a:blip r:embed="rId2"/>
          <a:stretch>
            <a:fillRect/>
          </a:stretch>
        </p:blipFill>
        <p:spPr>
          <a:xfrm>
            <a:off x="10251482" y="477885"/>
            <a:ext cx="1487553" cy="1280271"/>
          </a:xfrm>
          <a:prstGeom prst="rect">
            <a:avLst/>
          </a:prstGeom>
        </p:spPr>
      </p:pic>
    </p:spTree>
    <p:extLst>
      <p:ext uri="{BB962C8B-B14F-4D97-AF65-F5344CB8AC3E}">
        <p14:creationId xmlns:p14="http://schemas.microsoft.com/office/powerpoint/2010/main" val="2759149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85DB-7076-4656-A8EC-DE2FB2C6D389}"/>
              </a:ext>
            </a:extLst>
          </p:cNvPr>
          <p:cNvSpPr>
            <a:spLocks noGrp="1"/>
          </p:cNvSpPr>
          <p:nvPr>
            <p:ph type="title"/>
          </p:nvPr>
        </p:nvSpPr>
        <p:spPr/>
        <p:txBody>
          <a:bodyPr>
            <a:normAutofit/>
          </a:bodyPr>
          <a:lstStyle/>
          <a:p>
            <a:r>
              <a:rPr lang="en-US" sz="3600" b="1" i="0" u="none" strike="noStrike" dirty="0">
                <a:solidFill>
                  <a:srgbClr val="000000"/>
                </a:solidFill>
                <a:effectLst/>
                <a:latin typeface="Arial" panose="020B0604020202020204" pitchFamily="34" charset="0"/>
              </a:rPr>
              <a:t>Modeling the Data</a:t>
            </a:r>
            <a:endParaRPr lang="en-US" sz="3600" dirty="0"/>
          </a:p>
        </p:txBody>
      </p:sp>
      <p:sp>
        <p:nvSpPr>
          <p:cNvPr id="3" name="Content Placeholder 2">
            <a:extLst>
              <a:ext uri="{FF2B5EF4-FFF2-40B4-BE49-F238E27FC236}">
                <a16:creationId xmlns:a16="http://schemas.microsoft.com/office/drawing/2014/main" id="{7A5A77A2-C54C-4AD8-A637-A4A3D019F6EA}"/>
              </a:ext>
            </a:extLst>
          </p:cNvPr>
          <p:cNvSpPr>
            <a:spLocks noGrp="1"/>
          </p:cNvSpPr>
          <p:nvPr>
            <p:ph idx="1"/>
          </p:nvPr>
        </p:nvSpPr>
        <p:spPr/>
        <p:txBody>
          <a:bodyPr>
            <a:normAutofit/>
          </a:bodyPr>
          <a:lstStyle/>
          <a:p>
            <a:r>
              <a:rPr lang="en-US" b="0" i="0" u="none" strike="noStrike" dirty="0">
                <a:solidFill>
                  <a:srgbClr val="000000"/>
                </a:solidFill>
                <a:effectLst/>
                <a:latin typeface="Arial" panose="020B0604020202020204" pitchFamily="34" charset="0"/>
              </a:rPr>
              <a:t>The first model we tested was the Random Forest which gave us an accuracy score of .84 and our second model we tested was the Logistic Regression which gave us a slightly higher accuracy score of .86 which is the percentage of correct predictions. Our precision which is the percentage of positive predictions correct was 0.71. Our sensitivity which is our true positive rate 0.71 as well. Finally, our F1 score, which is the balance between precision and sensitivity, was .92.</a:t>
            </a:r>
            <a:endParaRPr lang="en-US" dirty="0"/>
          </a:p>
        </p:txBody>
      </p:sp>
    </p:spTree>
    <p:extLst>
      <p:ext uri="{BB962C8B-B14F-4D97-AF65-F5344CB8AC3E}">
        <p14:creationId xmlns:p14="http://schemas.microsoft.com/office/powerpoint/2010/main" val="3144552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BEB5E-8CA9-4230-8438-60DF71F2905D}"/>
              </a:ext>
            </a:extLst>
          </p:cNvPr>
          <p:cNvPicPr>
            <a:picLocks noChangeAspect="1"/>
          </p:cNvPicPr>
          <p:nvPr/>
        </p:nvPicPr>
        <p:blipFill rotWithShape="1">
          <a:blip r:embed="rId2"/>
          <a:srcRect l="14164" t="37456" r="7110" b="23546"/>
          <a:stretch/>
        </p:blipFill>
        <p:spPr>
          <a:xfrm>
            <a:off x="746620" y="2963411"/>
            <a:ext cx="10286130" cy="2759978"/>
          </a:xfrm>
          <a:prstGeom prst="rect">
            <a:avLst/>
          </a:prstGeom>
        </p:spPr>
      </p:pic>
      <p:pic>
        <p:nvPicPr>
          <p:cNvPr id="2" name="Picture 1">
            <a:extLst>
              <a:ext uri="{FF2B5EF4-FFF2-40B4-BE49-F238E27FC236}">
                <a16:creationId xmlns:a16="http://schemas.microsoft.com/office/drawing/2014/main" id="{1864D321-81B3-41FA-BE4E-CD544A806ED7}"/>
              </a:ext>
            </a:extLst>
          </p:cNvPr>
          <p:cNvPicPr>
            <a:picLocks noChangeAspect="1"/>
          </p:cNvPicPr>
          <p:nvPr/>
        </p:nvPicPr>
        <p:blipFill>
          <a:blip r:embed="rId3"/>
          <a:stretch>
            <a:fillRect/>
          </a:stretch>
        </p:blipFill>
        <p:spPr>
          <a:xfrm>
            <a:off x="746620" y="161136"/>
            <a:ext cx="1487553" cy="2011854"/>
          </a:xfrm>
          <a:prstGeom prst="rect">
            <a:avLst/>
          </a:prstGeom>
        </p:spPr>
      </p:pic>
      <p:pic>
        <p:nvPicPr>
          <p:cNvPr id="4" name="Picture 3">
            <a:extLst>
              <a:ext uri="{FF2B5EF4-FFF2-40B4-BE49-F238E27FC236}">
                <a16:creationId xmlns:a16="http://schemas.microsoft.com/office/drawing/2014/main" id="{5346A445-6176-4DCA-81D8-FE667D5901B0}"/>
              </a:ext>
            </a:extLst>
          </p:cNvPr>
          <p:cNvPicPr>
            <a:picLocks noChangeAspect="1"/>
          </p:cNvPicPr>
          <p:nvPr/>
        </p:nvPicPr>
        <p:blipFill>
          <a:blip r:embed="rId4"/>
          <a:stretch>
            <a:fillRect/>
          </a:stretch>
        </p:blipFill>
        <p:spPr>
          <a:xfrm>
            <a:off x="2797791" y="180895"/>
            <a:ext cx="1487552" cy="1972335"/>
          </a:xfrm>
          <a:prstGeom prst="rect">
            <a:avLst/>
          </a:prstGeom>
        </p:spPr>
      </p:pic>
      <p:pic>
        <p:nvPicPr>
          <p:cNvPr id="5" name="Picture 4">
            <a:extLst>
              <a:ext uri="{FF2B5EF4-FFF2-40B4-BE49-F238E27FC236}">
                <a16:creationId xmlns:a16="http://schemas.microsoft.com/office/drawing/2014/main" id="{392565F1-147F-4EF4-BCDB-159F80FCECB6}"/>
              </a:ext>
            </a:extLst>
          </p:cNvPr>
          <p:cNvPicPr>
            <a:picLocks noChangeAspect="1"/>
          </p:cNvPicPr>
          <p:nvPr/>
        </p:nvPicPr>
        <p:blipFill>
          <a:blip r:embed="rId5"/>
          <a:stretch>
            <a:fillRect/>
          </a:stretch>
        </p:blipFill>
        <p:spPr>
          <a:xfrm>
            <a:off x="4848961" y="148443"/>
            <a:ext cx="1403165" cy="1972336"/>
          </a:xfrm>
          <a:prstGeom prst="rect">
            <a:avLst/>
          </a:prstGeom>
        </p:spPr>
      </p:pic>
      <p:pic>
        <p:nvPicPr>
          <p:cNvPr id="6" name="Picture 5">
            <a:extLst>
              <a:ext uri="{FF2B5EF4-FFF2-40B4-BE49-F238E27FC236}">
                <a16:creationId xmlns:a16="http://schemas.microsoft.com/office/drawing/2014/main" id="{13FD3544-1532-47EB-B4F7-EF8FEFE9E4AA}"/>
              </a:ext>
            </a:extLst>
          </p:cNvPr>
          <p:cNvPicPr>
            <a:picLocks noChangeAspect="1"/>
          </p:cNvPicPr>
          <p:nvPr/>
        </p:nvPicPr>
        <p:blipFill>
          <a:blip r:embed="rId6"/>
          <a:stretch>
            <a:fillRect/>
          </a:stretch>
        </p:blipFill>
        <p:spPr>
          <a:xfrm>
            <a:off x="6934025" y="159967"/>
            <a:ext cx="1403165" cy="1898895"/>
          </a:xfrm>
          <a:prstGeom prst="rect">
            <a:avLst/>
          </a:prstGeom>
        </p:spPr>
      </p:pic>
      <p:pic>
        <p:nvPicPr>
          <p:cNvPr id="7" name="Picture 6">
            <a:extLst>
              <a:ext uri="{FF2B5EF4-FFF2-40B4-BE49-F238E27FC236}">
                <a16:creationId xmlns:a16="http://schemas.microsoft.com/office/drawing/2014/main" id="{9B04B229-6A49-423A-B974-911A2E9A5930}"/>
              </a:ext>
            </a:extLst>
          </p:cNvPr>
          <p:cNvPicPr>
            <a:picLocks noChangeAspect="1"/>
          </p:cNvPicPr>
          <p:nvPr/>
        </p:nvPicPr>
        <p:blipFill>
          <a:blip r:embed="rId7"/>
          <a:stretch>
            <a:fillRect/>
          </a:stretch>
        </p:blipFill>
        <p:spPr>
          <a:xfrm>
            <a:off x="9115238" y="159967"/>
            <a:ext cx="1917512" cy="1898895"/>
          </a:xfrm>
          <a:prstGeom prst="rect">
            <a:avLst/>
          </a:prstGeom>
        </p:spPr>
      </p:pic>
    </p:spTree>
    <p:extLst>
      <p:ext uri="{BB962C8B-B14F-4D97-AF65-F5344CB8AC3E}">
        <p14:creationId xmlns:p14="http://schemas.microsoft.com/office/powerpoint/2010/main" val="624000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91D2C-3344-4A60-AE18-4E3196861DE5}"/>
              </a:ext>
            </a:extLst>
          </p:cNvPr>
          <p:cNvPicPr>
            <a:picLocks noChangeAspect="1"/>
          </p:cNvPicPr>
          <p:nvPr/>
        </p:nvPicPr>
        <p:blipFill rotWithShape="1">
          <a:blip r:embed="rId2"/>
          <a:srcRect l="14311" t="38345" r="6630" b="37774"/>
          <a:stretch/>
        </p:blipFill>
        <p:spPr>
          <a:xfrm>
            <a:off x="598002" y="2358189"/>
            <a:ext cx="11246298" cy="1840125"/>
          </a:xfrm>
          <a:prstGeom prst="rect">
            <a:avLst/>
          </a:prstGeom>
        </p:spPr>
      </p:pic>
    </p:spTree>
    <p:extLst>
      <p:ext uri="{BB962C8B-B14F-4D97-AF65-F5344CB8AC3E}">
        <p14:creationId xmlns:p14="http://schemas.microsoft.com/office/powerpoint/2010/main" val="382526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518</Words>
  <Application>Microsoft Office PowerPoint</Application>
  <PresentationFormat>Widescreen</PresentationFormat>
  <Paragraphs>23</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Project 4:  Machine Learning with  Video Games </vt:lpstr>
      <vt:lpstr>PowerPoint Presentation</vt:lpstr>
      <vt:lpstr>Objective</vt:lpstr>
      <vt:lpstr>Exploring the Data</vt:lpstr>
      <vt:lpstr>Data Wrangling</vt:lpstr>
      <vt:lpstr>Data Preprocessing</vt:lpstr>
      <vt:lpstr>Modeling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  Predicting Video Game Sales  </dc:title>
  <dc:creator>ray rappa</dc:creator>
  <cp:lastModifiedBy>ray rappa</cp:lastModifiedBy>
  <cp:revision>15</cp:revision>
  <dcterms:created xsi:type="dcterms:W3CDTF">2022-01-29T21:29:24Z</dcterms:created>
  <dcterms:modified xsi:type="dcterms:W3CDTF">2022-02-02T04:26:58Z</dcterms:modified>
</cp:coreProperties>
</file>